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384" r:id="rId2"/>
    <p:sldId id="385" r:id="rId3"/>
    <p:sldId id="386" r:id="rId4"/>
    <p:sldId id="387" r:id="rId5"/>
    <p:sldId id="375" r:id="rId6"/>
    <p:sldId id="393" r:id="rId7"/>
    <p:sldId id="377" r:id="rId8"/>
    <p:sldId id="394" r:id="rId9"/>
    <p:sldId id="388" r:id="rId10"/>
    <p:sldId id="389" r:id="rId11"/>
    <p:sldId id="383" r:id="rId12"/>
    <p:sldId id="382" r:id="rId13"/>
    <p:sldId id="392" r:id="rId14"/>
    <p:sldId id="390" r:id="rId15"/>
    <p:sldId id="391" r:id="rId16"/>
    <p:sldId id="395" r:id="rId17"/>
    <p:sldId id="379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6CCC"/>
    <a:srgbClr val="00728A"/>
    <a:srgbClr val="4F738B"/>
    <a:srgbClr val="2286A5"/>
    <a:srgbClr val="FF9933"/>
    <a:srgbClr val="FF6600"/>
    <a:srgbClr val="007B77"/>
    <a:srgbClr val="1B627A"/>
    <a:srgbClr val="00C5D3"/>
    <a:srgbClr val="03A3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65" autoAdjust="0"/>
    <p:restoredTop sz="73454" autoAdjust="0"/>
  </p:normalViewPr>
  <p:slideViewPr>
    <p:cSldViewPr snapToGrid="0">
      <p:cViewPr varScale="1">
        <p:scale>
          <a:sx n="77" d="100"/>
          <a:sy n="77" d="100"/>
        </p:scale>
        <p:origin x="1024" y="4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fld id="{59C9409E-ED0E-4D42-9DE3-B32D17D384BE}" type="datetimeFigureOut">
              <a:rPr lang="zh-CN" altLang="en-US" smtClean="0"/>
              <a:t>2022/12/7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fld id="{6361B527-AAC8-4855-83BC-9F4B54478846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734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大家好我是</a:t>
            </a:r>
            <a:r>
              <a:rPr lang="en-US" altLang="zh-CN" dirty="0"/>
              <a:t>22</a:t>
            </a:r>
            <a:r>
              <a:rPr lang="zh-CN" altLang="en-US" dirty="0"/>
              <a:t>届新人 吴永健，现在我来汇报一下入职半年的工作内容和学习成果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346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84656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在今后的工作中 逐步加深对云铠项目的各项功能和云铠架构的理解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743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今天分享一下入职三个月的学习过程与技能成长。</a:t>
            </a:r>
            <a:endParaRPr lang="en-US" altLang="zh-CN" dirty="0"/>
          </a:p>
          <a:p>
            <a:r>
              <a:rPr lang="zh-CN" altLang="en-US" dirty="0"/>
              <a:t>分享主要分为四个部分，</a:t>
            </a:r>
            <a:r>
              <a:rPr lang="en-US" altLang="zh-CN" dirty="0" err="1"/>
              <a:t>xxxx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0863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3404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进入公司 补充学习了很多计算机基础的知识， </a:t>
            </a:r>
            <a:endParaRPr lang="en-US" altLang="zh-CN" dirty="0"/>
          </a:p>
          <a:p>
            <a:r>
              <a:rPr lang="zh-CN" altLang="en-US" dirty="0"/>
              <a:t>从操作系统开始。 理解了</a:t>
            </a:r>
            <a:r>
              <a:rPr lang="en-US" altLang="zh-CN" dirty="0" err="1"/>
              <a:t>linux</a:t>
            </a:r>
            <a:r>
              <a:rPr lang="zh-CN" altLang="en-US" dirty="0"/>
              <a:t>中比较主要的文件 进程 服务等概念。。。 学会了使用</a:t>
            </a:r>
            <a:r>
              <a:rPr lang="en-US" altLang="zh-CN" dirty="0"/>
              <a:t>iptables</a:t>
            </a:r>
            <a:r>
              <a:rPr lang="zh-CN" altLang="en-US" dirty="0"/>
              <a:t>等工具。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学习了一些计算机网络的知识， 认识常见的网路协议等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学会了</a:t>
            </a:r>
            <a:r>
              <a:rPr lang="en-US" altLang="zh-CN" dirty="0"/>
              <a:t>docker k8s</a:t>
            </a:r>
            <a:r>
              <a:rPr lang="zh-CN" altLang="en-US" dirty="0"/>
              <a:t>工具的部署和使用。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7545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10</a:t>
            </a:r>
            <a:r>
              <a:rPr lang="zh-CN" altLang="en-US" dirty="0"/>
              <a:t>月份开始花费较多时间去学习</a:t>
            </a:r>
            <a:r>
              <a:rPr lang="en-US" altLang="zh-CN" dirty="0"/>
              <a:t>go</a:t>
            </a:r>
            <a:r>
              <a:rPr lang="zh-CN" altLang="en-US" dirty="0"/>
              <a:t>语言的特性， 项目中可能用到的库。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在这个过程中， 也意识到代码开发中的一些注意点，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比如并发情况的考虑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5793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对公司的各个产品有了简要的认识， 以及云铠这个产品所在位置， 需要完成工作有了新的理解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对云铠项目的整体架构和各项功能的理解也更加深刻了 。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在项目开发过程中 能够熟练的调式， 查看日志和</a:t>
            </a:r>
            <a:r>
              <a:rPr lang="en-US" altLang="zh-CN" dirty="0"/>
              <a:t>bug</a:t>
            </a:r>
            <a:r>
              <a:rPr lang="zh-CN" altLang="en-US" dirty="0"/>
              <a:t>， 分析错误。 也理清了很多资源的作用。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5808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当前阶段主要的工作内容就是 主机分组优化 这个</a:t>
            </a:r>
            <a:r>
              <a:rPr lang="en-US" altLang="zh-CN" dirty="0" err="1"/>
              <a:t>fr</a:t>
            </a:r>
            <a:r>
              <a:rPr lang="zh-CN" altLang="en-US" dirty="0"/>
              <a:t>， 是对当前系统中主机和主机组的归属关系   提供一个修改的接口。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需求实现： 这个需求是在现有的功能的基础上进行优化， 需要保证其他模块稳定运行。在考虑功能的实现之前需要先对主机信息的存储 同步方式有一个比价全面的认识。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目前工作进度：。。。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84516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这段时间的工作也是比较充实的， 其中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因为我现在的</a:t>
            </a:r>
            <a:r>
              <a:rPr lang="en-US" altLang="zh-CN" dirty="0" err="1"/>
              <a:t>fr</a:t>
            </a:r>
            <a:r>
              <a:rPr lang="zh-CN" altLang="en-US" dirty="0"/>
              <a:t>是在一个现有功能的基础上进行修改，而且在实现功能的时候不仅要关注本模块， 还要考虑对其模块的影响。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对所有模块和模块之间交互工作有一个答大体认识之后， 才能保证完成一个功能的实现。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可能很多</a:t>
            </a:r>
            <a:r>
              <a:rPr lang="en-US" altLang="zh-CN" dirty="0"/>
              <a:t>bug</a:t>
            </a:r>
            <a:r>
              <a:rPr lang="zh-CN" altLang="en-US" dirty="0"/>
              <a:t>产生的原因并不是自己的实现问题， 而实和其他模块实现有冲突或没有考虑到。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sz="1200" dirty="0"/>
              <a:t>研发的实际工作远不止于</a:t>
            </a:r>
            <a:r>
              <a:rPr lang="en-US" altLang="zh-CN" sz="1200" dirty="0"/>
              <a:t>coding</a:t>
            </a:r>
            <a:r>
              <a:rPr lang="zh-CN" altLang="en-US" sz="1200" dirty="0"/>
              <a:t>。 比如 开发前确认需求保证功能的准确性， 开发过程中编写</a:t>
            </a:r>
            <a:r>
              <a:rPr lang="en-US" altLang="zh-CN" sz="1200" dirty="0"/>
              <a:t> </a:t>
            </a:r>
            <a:r>
              <a:rPr lang="en-US" altLang="zh-CN" sz="1200" dirty="0" err="1"/>
              <a:t>fd</a:t>
            </a:r>
            <a:r>
              <a:rPr lang="en-US" altLang="zh-CN" sz="1200" dirty="0"/>
              <a:t> </a:t>
            </a:r>
            <a:r>
              <a:rPr lang="en-US" altLang="zh-CN" sz="1200" dirty="0" err="1"/>
              <a:t>ut</a:t>
            </a:r>
            <a:r>
              <a:rPr lang="zh-CN" altLang="en-US" sz="1200" dirty="0"/>
              <a:t>的文档， 保证测试同学和</a:t>
            </a:r>
            <a:r>
              <a:rPr lang="en-US" altLang="zh-CN" sz="1200" dirty="0" err="1"/>
              <a:t>ui</a:t>
            </a:r>
            <a:r>
              <a:rPr lang="zh-CN" altLang="en-US" sz="1200" dirty="0"/>
              <a:t>同学后续工作的便利性。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3. </a:t>
            </a:r>
            <a:r>
              <a:rPr lang="zh-CN" altLang="en-US" sz="1200" dirty="0"/>
              <a:t>对于一些新增的通用代码应该尽可能设计的 易用</a:t>
            </a:r>
            <a:endParaRPr lang="en-US" altLang="zh-CN" sz="1200" dirty="0"/>
          </a:p>
          <a:p>
            <a:endParaRPr lang="zh-CN" altLang="en-US" sz="1200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2184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2741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-11731" y="3729751"/>
            <a:ext cx="12215461" cy="489640"/>
          </a:xfrm>
          <a:prstGeom prst="rect">
            <a:avLst/>
          </a:prstGeom>
          <a:solidFill>
            <a:schemeClr val="accent4">
              <a:lumMod val="5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-11732" y="2674122"/>
            <a:ext cx="2622039" cy="105066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610308" y="2674122"/>
            <a:ext cx="9581691" cy="105807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chemeClr val="bg1">
                  <a:alpha val="40000"/>
                </a:schemeClr>
              </a:gs>
              <a:gs pos="82000">
                <a:schemeClr val="accent4">
                  <a:lumMod val="7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004966" y="2915215"/>
            <a:ext cx="8260980" cy="590931"/>
          </a:xfrm>
        </p:spPr>
        <p:txBody>
          <a:bodyPr wrap="square">
            <a:spAutoFit/>
          </a:bodyPr>
          <a:lstStyle>
            <a:lvl1pPr marL="0" indent="0">
              <a:buNone/>
              <a:defRPr lang="zh-CN" altLang="en-US" sz="3600" u="none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单击此处添加标题</a:t>
            </a:r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004966" y="3799721"/>
            <a:ext cx="4433611" cy="369332"/>
          </a:xfrm>
        </p:spPr>
        <p:txBody>
          <a:bodyPr wrap="square">
            <a:spAutoFit/>
          </a:bodyPr>
          <a:lstStyle>
            <a:lvl1pPr marL="0" indent="0">
              <a:buNone/>
              <a:defRPr lang="zh-CN" altLang="en-US" sz="2000" u="none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单击此处添加副标题</a:t>
            </a: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screen">
            <a:alphaModFix amt="55000"/>
          </a:blip>
          <a:srcRect/>
          <a:stretch>
            <a:fillRect/>
          </a:stretch>
        </p:blipFill>
        <p:spPr>
          <a:xfrm>
            <a:off x="3319447" y="542029"/>
            <a:ext cx="10254116" cy="2161252"/>
          </a:xfrm>
          <a:prstGeom prst="rect">
            <a:avLst/>
          </a:prstGeom>
        </p:spPr>
      </p:pic>
      <p:sp>
        <p:nvSpPr>
          <p:cNvPr id="10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8343209" y="3877412"/>
            <a:ext cx="1002395" cy="297288"/>
          </a:xfrm>
        </p:spPr>
        <p:txBody>
          <a:bodyPr anchor="ctr">
            <a:normAutofit/>
          </a:bodyPr>
          <a:lstStyle>
            <a:lvl1pPr algn="r">
              <a:defRPr lang="zh-CN" altLang="en-US" sz="1600" u="none" kern="120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2020/4/8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560294" y="2922184"/>
            <a:ext cx="1646591" cy="607323"/>
          </a:xfrm>
          <a:prstGeom prst="rect">
            <a:avLst/>
          </a:prstGeom>
        </p:spPr>
      </p:pic>
      <p:sp>
        <p:nvSpPr>
          <p:cNvPr id="23" name="矩形 22"/>
          <p:cNvSpPr/>
          <p:nvPr userDrawn="1"/>
        </p:nvSpPr>
        <p:spPr>
          <a:xfrm>
            <a:off x="-11731" y="3725607"/>
            <a:ext cx="12215461" cy="57842"/>
          </a:xfrm>
          <a:prstGeom prst="rect">
            <a:avLst/>
          </a:prstGeom>
          <a:gradFill flip="none" rotWithShape="1">
            <a:gsLst>
              <a:gs pos="0">
                <a:srgbClr val="DF5F0F"/>
              </a:gs>
              <a:gs pos="50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 userDrawn="1"/>
        </p:nvPicPr>
        <p:blipFill rotWithShape="1">
          <a:blip r:embed="rId4" cstate="screen"/>
          <a:srcRect/>
          <a:stretch>
            <a:fillRect/>
          </a:stretch>
        </p:blipFill>
        <p:spPr>
          <a:xfrm flipH="1">
            <a:off x="0" y="4609558"/>
            <a:ext cx="6294954" cy="136367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>
          <a:xfrm>
            <a:off x="0" y="1593847"/>
            <a:ext cx="3745497" cy="11524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23236" y="2565511"/>
            <a:ext cx="12215236" cy="7214643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-11618" y="-16262"/>
            <a:ext cx="12215236" cy="6874262"/>
          </a:xfrm>
          <a:prstGeom prst="rect">
            <a:avLst/>
          </a:prstGeom>
          <a:solidFill>
            <a:srgbClr val="FFEDC2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>
            <a:off x="2193883" y="1965523"/>
            <a:ext cx="1607978" cy="591840"/>
            <a:chOff x="7452" y="456"/>
            <a:chExt cx="739" cy="27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6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6" name="标题占位符 19"/>
          <p:cNvSpPr>
            <a:spLocks noGrp="1"/>
          </p:cNvSpPr>
          <p:nvPr>
            <p:ph type="title" hasCustomPrompt="1"/>
          </p:nvPr>
        </p:nvSpPr>
        <p:spPr>
          <a:xfrm>
            <a:off x="1378356" y="2703654"/>
            <a:ext cx="3354871" cy="575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 i="1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/>
              <a:t>为您的安全竭尽全力！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5927301" y="0"/>
            <a:ext cx="4957482" cy="6858000"/>
            <a:chOff x="5927301" y="0"/>
            <a:chExt cx="4957482" cy="6858000"/>
          </a:xfrm>
        </p:grpSpPr>
        <p:sp>
          <p:nvSpPr>
            <p:cNvPr id="6" name="矩形 5"/>
            <p:cNvSpPr/>
            <p:nvPr userDrawn="1"/>
          </p:nvSpPr>
          <p:spPr>
            <a:xfrm>
              <a:off x="5927301" y="0"/>
              <a:ext cx="4957482" cy="6858000"/>
            </a:xfrm>
            <a:prstGeom prst="rect">
              <a:avLst/>
            </a:prstGeom>
            <a:solidFill>
              <a:srgbClr val="144C6E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</a:endParaRPr>
            </a:p>
          </p:txBody>
        </p:sp>
        <p:sp>
          <p:nvSpPr>
            <p:cNvPr id="11" name="文本框 10"/>
            <p:cNvSpPr txBox="1"/>
            <p:nvPr userDrawn="1"/>
          </p:nvSpPr>
          <p:spPr>
            <a:xfrm>
              <a:off x="6453865" y="2030358"/>
              <a:ext cx="39250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b="0" i="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Thanks</a:t>
              </a:r>
              <a:endParaRPr lang="zh-CN" altLang="en-US" sz="5400" b="0" i="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28" name="文本占位符 23"/>
            <p:cNvSpPr txBox="1"/>
            <p:nvPr userDrawn="1"/>
          </p:nvSpPr>
          <p:spPr>
            <a:xfrm>
              <a:off x="6897984" y="4695307"/>
              <a:ext cx="3016115" cy="362605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400-828-6655</a:t>
              </a:r>
            </a:p>
            <a:p>
              <a:pPr algn="ctr"/>
              <a:r>
                <a:rPr lang="en-US" altLang="zh-CN" sz="1400" dirty="0" err="1">
                  <a:solidFill>
                    <a:schemeClr val="bg1"/>
                  </a:solidFill>
                </a:rPr>
                <a:t>www.hillstonenet.com.cn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 userDrawn="1"/>
          </p:nvPicPr>
          <p:blipFill>
            <a:blip r:embed="rId3" cstate="screen"/>
            <a:stretch>
              <a:fillRect/>
            </a:stretch>
          </p:blipFill>
          <p:spPr>
            <a:xfrm>
              <a:off x="7797362" y="3191653"/>
              <a:ext cx="1221444" cy="1221444"/>
            </a:xfrm>
            <a:prstGeom prst="rect">
              <a:avLst/>
            </a:prstGeom>
          </p:spPr>
        </p:pic>
        <p:grpSp>
          <p:nvGrpSpPr>
            <p:cNvPr id="24" name="组合 23"/>
            <p:cNvGrpSpPr/>
            <p:nvPr userDrawn="1"/>
          </p:nvGrpSpPr>
          <p:grpSpPr>
            <a:xfrm>
              <a:off x="6453865" y="1117769"/>
              <a:ext cx="3925048" cy="693887"/>
              <a:chOff x="5788846" y="1035722"/>
              <a:chExt cx="3925048" cy="693887"/>
            </a:xfrm>
          </p:grpSpPr>
          <p:grpSp>
            <p:nvGrpSpPr>
              <p:cNvPr id="2" name="组合 1"/>
              <p:cNvGrpSpPr/>
              <p:nvPr userDrawn="1"/>
            </p:nvGrpSpPr>
            <p:grpSpPr>
              <a:xfrm>
                <a:off x="5788846" y="1605081"/>
                <a:ext cx="3925048" cy="124528"/>
                <a:chOff x="5569527" y="1669529"/>
                <a:chExt cx="4310025" cy="149818"/>
              </a:xfrm>
            </p:grpSpPr>
            <p:sp>
              <p:nvSpPr>
                <p:cNvPr id="33" name="矩形 32"/>
                <p:cNvSpPr/>
                <p:nvPr userDrawn="1"/>
              </p:nvSpPr>
              <p:spPr>
                <a:xfrm flipV="1">
                  <a:off x="5569527" y="1767708"/>
                  <a:ext cx="4310025" cy="5163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0BC4D">
                        <a:alpha val="0"/>
                      </a:srgbClr>
                    </a:gs>
                    <a:gs pos="34000">
                      <a:srgbClr val="DF5F0F"/>
                    </a:gs>
                    <a:gs pos="62000">
                      <a:srgbClr val="DF5F0F">
                        <a:shade val="67500"/>
                        <a:satMod val="115000"/>
                      </a:srgbClr>
                    </a:gs>
                    <a:gs pos="100000">
                      <a:srgbClr val="F2C15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  <p:sp>
              <p:nvSpPr>
                <p:cNvPr id="32" name="矩形 31"/>
                <p:cNvSpPr/>
                <p:nvPr userDrawn="1"/>
              </p:nvSpPr>
              <p:spPr>
                <a:xfrm flipV="1">
                  <a:off x="5569527" y="1669529"/>
                  <a:ext cx="4310025" cy="10757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alpha val="0"/>
                        <a:lumMod val="73000"/>
                      </a:schemeClr>
                    </a:gs>
                    <a:gs pos="29000">
                      <a:schemeClr val="accent4">
                        <a:lumMod val="7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  <a:gs pos="70000">
                      <a:schemeClr val="accent4">
                        <a:lumMod val="75000"/>
                        <a:alpha val="70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</p:grpSp>
          <p:pic>
            <p:nvPicPr>
              <p:cNvPr id="34" name="图片 33"/>
              <p:cNvPicPr>
                <a:picLocks noChangeAspect="1"/>
              </p:cNvPicPr>
              <p:nvPr userDrawn="1"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6801559" y="1035722"/>
                <a:ext cx="1899622" cy="591131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封底">
    <p:bg>
      <p:bgPr>
        <a:solidFill>
          <a:schemeClr val="bg1">
            <a:alpha val="8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23236" y="2569194"/>
            <a:ext cx="12215236" cy="4296365"/>
          </a:xfrm>
          <a:prstGeom prst="rect">
            <a:avLst/>
          </a:prstGeom>
        </p:spPr>
      </p:pic>
      <p:sp>
        <p:nvSpPr>
          <p:cNvPr id="33" name="矩形 32"/>
          <p:cNvSpPr/>
          <p:nvPr userDrawn="1"/>
        </p:nvSpPr>
        <p:spPr>
          <a:xfrm>
            <a:off x="-11618" y="-8131"/>
            <a:ext cx="12215236" cy="6874262"/>
          </a:xfrm>
          <a:prstGeom prst="rect">
            <a:avLst/>
          </a:prstGeom>
          <a:solidFill>
            <a:schemeClr val="accent4">
              <a:lumMod val="5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grpSp>
        <p:nvGrpSpPr>
          <p:cNvPr id="36" name="Group 4"/>
          <p:cNvGrpSpPr>
            <a:grpSpLocks noChangeAspect="1"/>
          </p:cNvGrpSpPr>
          <p:nvPr userDrawn="1"/>
        </p:nvGrpSpPr>
        <p:grpSpPr bwMode="auto">
          <a:xfrm>
            <a:off x="2193883" y="1965523"/>
            <a:ext cx="1607978" cy="591840"/>
            <a:chOff x="7452" y="456"/>
            <a:chExt cx="739" cy="272"/>
          </a:xfrm>
          <a:solidFill>
            <a:schemeClr val="accent4">
              <a:lumMod val="50000"/>
            </a:schemeClr>
          </a:solidFill>
        </p:grpSpPr>
        <p:sp>
          <p:nvSpPr>
            <p:cNvPr id="37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4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2" name="标题占位符 19"/>
          <p:cNvSpPr>
            <a:spLocks noGrp="1"/>
          </p:cNvSpPr>
          <p:nvPr>
            <p:ph type="title" hasCustomPrompt="1"/>
          </p:nvPr>
        </p:nvSpPr>
        <p:spPr>
          <a:xfrm>
            <a:off x="1378356" y="2703654"/>
            <a:ext cx="3354871" cy="575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 i="1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/>
              <a:t>为您的安全竭尽全力！</a:t>
            </a:r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5927301" y="0"/>
            <a:ext cx="4957482" cy="6858000"/>
            <a:chOff x="5927301" y="0"/>
            <a:chExt cx="4957482" cy="6858000"/>
          </a:xfrm>
        </p:grpSpPr>
        <p:sp>
          <p:nvSpPr>
            <p:cNvPr id="30" name="矩形 29"/>
            <p:cNvSpPr/>
            <p:nvPr userDrawn="1"/>
          </p:nvSpPr>
          <p:spPr>
            <a:xfrm>
              <a:off x="5927301" y="0"/>
              <a:ext cx="4957482" cy="6858000"/>
            </a:xfrm>
            <a:prstGeom prst="rect">
              <a:avLst/>
            </a:prstGeom>
            <a:solidFill>
              <a:srgbClr val="144C6E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</a:endParaRPr>
            </a:p>
          </p:txBody>
        </p:sp>
        <p:sp>
          <p:nvSpPr>
            <p:cNvPr id="31" name="文本框 30"/>
            <p:cNvSpPr txBox="1"/>
            <p:nvPr userDrawn="1"/>
          </p:nvSpPr>
          <p:spPr>
            <a:xfrm>
              <a:off x="6453865" y="2030358"/>
              <a:ext cx="39250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b="0" i="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Thanks</a:t>
              </a:r>
              <a:endParaRPr lang="zh-CN" altLang="en-US" sz="5400" b="0" i="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2" name="文本占位符 23"/>
            <p:cNvSpPr txBox="1"/>
            <p:nvPr userDrawn="1"/>
          </p:nvSpPr>
          <p:spPr>
            <a:xfrm>
              <a:off x="6897984" y="4695307"/>
              <a:ext cx="3016115" cy="362605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400-828-6655</a:t>
              </a:r>
            </a:p>
            <a:p>
              <a:pPr algn="ctr"/>
              <a:r>
                <a:rPr lang="en-US" altLang="zh-CN" sz="1400" dirty="0" err="1">
                  <a:solidFill>
                    <a:schemeClr val="bg1"/>
                  </a:solidFill>
                </a:rPr>
                <a:t>www.hillstonenet.com.cn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pic>
          <p:nvPicPr>
            <p:cNvPr id="58" name="图片 57"/>
            <p:cNvPicPr>
              <a:picLocks noChangeAspect="1"/>
            </p:cNvPicPr>
            <p:nvPr userDrawn="1"/>
          </p:nvPicPr>
          <p:blipFill>
            <a:blip r:embed="rId3" cstate="screen"/>
            <a:stretch>
              <a:fillRect/>
            </a:stretch>
          </p:blipFill>
          <p:spPr>
            <a:xfrm>
              <a:off x="7797362" y="3191653"/>
              <a:ext cx="1221444" cy="1221444"/>
            </a:xfrm>
            <a:prstGeom prst="rect">
              <a:avLst/>
            </a:prstGeom>
          </p:spPr>
        </p:pic>
        <p:grpSp>
          <p:nvGrpSpPr>
            <p:cNvPr id="59" name="组合 58"/>
            <p:cNvGrpSpPr/>
            <p:nvPr userDrawn="1"/>
          </p:nvGrpSpPr>
          <p:grpSpPr>
            <a:xfrm>
              <a:off x="6453865" y="1117769"/>
              <a:ext cx="3925048" cy="693887"/>
              <a:chOff x="5788846" y="1035722"/>
              <a:chExt cx="3925048" cy="693887"/>
            </a:xfrm>
          </p:grpSpPr>
          <p:grpSp>
            <p:nvGrpSpPr>
              <p:cNvPr id="60" name="组合 59"/>
              <p:cNvGrpSpPr/>
              <p:nvPr userDrawn="1"/>
            </p:nvGrpSpPr>
            <p:grpSpPr>
              <a:xfrm>
                <a:off x="5788846" y="1605081"/>
                <a:ext cx="3925048" cy="124528"/>
                <a:chOff x="5569527" y="1669529"/>
                <a:chExt cx="4310025" cy="149818"/>
              </a:xfrm>
            </p:grpSpPr>
            <p:sp>
              <p:nvSpPr>
                <p:cNvPr id="62" name="矩形 61"/>
                <p:cNvSpPr/>
                <p:nvPr userDrawn="1"/>
              </p:nvSpPr>
              <p:spPr>
                <a:xfrm flipV="1">
                  <a:off x="5569527" y="1767708"/>
                  <a:ext cx="4310025" cy="5163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0BC4D">
                        <a:alpha val="0"/>
                      </a:srgbClr>
                    </a:gs>
                    <a:gs pos="34000">
                      <a:srgbClr val="DF5F0F"/>
                    </a:gs>
                    <a:gs pos="62000">
                      <a:srgbClr val="DF5F0F">
                        <a:shade val="67500"/>
                        <a:satMod val="115000"/>
                      </a:srgbClr>
                    </a:gs>
                    <a:gs pos="100000">
                      <a:srgbClr val="F2C15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  <p:sp>
              <p:nvSpPr>
                <p:cNvPr id="63" name="矩形 62"/>
                <p:cNvSpPr/>
                <p:nvPr userDrawn="1"/>
              </p:nvSpPr>
              <p:spPr>
                <a:xfrm flipV="1">
                  <a:off x="5569527" y="1669529"/>
                  <a:ext cx="4310025" cy="10757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alpha val="0"/>
                        <a:lumMod val="73000"/>
                      </a:schemeClr>
                    </a:gs>
                    <a:gs pos="29000">
                      <a:schemeClr val="accent4">
                        <a:lumMod val="7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  <a:gs pos="70000">
                      <a:schemeClr val="accent4">
                        <a:lumMod val="75000"/>
                        <a:alpha val="70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</p:grpSp>
          <p:pic>
            <p:nvPicPr>
              <p:cNvPr id="61" name="图片 60"/>
              <p:cNvPicPr>
                <a:picLocks noChangeAspect="1"/>
              </p:cNvPicPr>
              <p:nvPr userDrawn="1"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6801559" y="1035722"/>
                <a:ext cx="1899622" cy="591131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 userDrawn="1"/>
        </p:nvCxnSpPr>
        <p:spPr>
          <a:xfrm>
            <a:off x="876414" y="1065530"/>
            <a:ext cx="10928593" cy="0"/>
          </a:xfrm>
          <a:prstGeom prst="line">
            <a:avLst/>
          </a:prstGeom>
          <a:ln w="3175">
            <a:solidFill>
              <a:srgbClr val="DB5E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 userDrawn="1"/>
        </p:nvSpPr>
        <p:spPr>
          <a:xfrm>
            <a:off x="1070853" y="3423457"/>
            <a:ext cx="1291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rgbClr val="1C627B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 录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308811" y="335829"/>
            <a:ext cx="2521613" cy="7758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分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1047750" y="895864"/>
            <a:ext cx="10096500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3554858" y="0"/>
            <a:ext cx="5229546" cy="588981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554857" y="1908657"/>
            <a:ext cx="5229547" cy="1069526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zh-CN" altLang="en-US" sz="32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n-US" altLang="zh-CN" dirty="0"/>
              <a:t>NEXT SECTION</a:t>
            </a:r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947605" y="3581258"/>
            <a:ext cx="4444050" cy="637889"/>
          </a:xfrm>
        </p:spPr>
        <p:txBody>
          <a:bodyPr vert="horz" lIns="91440" tIns="45720" rIns="91440" bIns="45720" rtlCol="0">
            <a:normAutofit/>
          </a:bodyPr>
          <a:lstStyle>
            <a:lvl1pPr algn="ctr">
              <a:defRPr lang="zh-CN" altLang="en-US" sz="16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Next section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2183256" y="360181"/>
            <a:ext cx="1885936" cy="580288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3554856" y="2978945"/>
            <a:ext cx="5229546" cy="73636"/>
          </a:xfrm>
          <a:prstGeom prst="rect">
            <a:avLst/>
          </a:prstGeom>
          <a:gradFill flip="none" rotWithShape="1">
            <a:gsLst>
              <a:gs pos="0">
                <a:srgbClr val="DF5F0F"/>
              </a:gs>
              <a:gs pos="50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screen">
            <a:alphaModFix amt="58000"/>
          </a:blip>
          <a:srcRect/>
          <a:stretch>
            <a:fillRect/>
          </a:stretch>
        </p:blipFill>
        <p:spPr>
          <a:xfrm flipH="1">
            <a:off x="6613974" y="5009804"/>
            <a:ext cx="5847081" cy="12323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空白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solidFill>
                  <a:srgbClr val="1B627A"/>
                </a:solidFill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文本样式页（段落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685768" y="1195290"/>
            <a:ext cx="10820464" cy="4634010"/>
          </a:xfrm>
        </p:spPr>
        <p:txBody>
          <a:bodyPr vert="horz" lIns="91440" tIns="45720" rIns="91440" bIns="45720" numCol="2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16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单击可输入（已分为</a:t>
            </a:r>
            <a:r>
              <a:rPr lang="en-US" altLang="zh-CN" dirty="0"/>
              <a:t>2</a:t>
            </a:r>
            <a:r>
              <a:rPr lang="zh-CN" altLang="en-US" dirty="0"/>
              <a:t>栏）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 dirty="0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文本样式页（大纲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85768" y="1195290"/>
            <a:ext cx="10820464" cy="4643535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2001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573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1145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5"/>
          <p:cNvSpPr>
            <a:spLocks noGrp="1"/>
          </p:cNvSpPr>
          <p:nvPr>
            <p:ph type="pic" sz="quarter" idx="12" hasCustomPrompt="1"/>
          </p:nvPr>
        </p:nvSpPr>
        <p:spPr>
          <a:xfrm>
            <a:off x="5971712" y="1351365"/>
            <a:ext cx="5206467" cy="3904850"/>
          </a:xfrm>
        </p:spPr>
        <p:txBody>
          <a:bodyPr anchor="ctr">
            <a:normAutofit/>
          </a:bodyPr>
          <a:lstStyle>
            <a:lvl1pPr algn="ctr"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单击此处插入</a:t>
            </a:r>
            <a:endParaRPr lang="en-US" altLang="zh-CN" dirty="0"/>
          </a:p>
          <a:p>
            <a:r>
              <a:rPr lang="en-US" altLang="zh-CN" dirty="0"/>
              <a:t>4:3</a:t>
            </a:r>
            <a:r>
              <a:rPr lang="zh-CN" altLang="en-US" dirty="0"/>
              <a:t>（横向）图片</a:t>
            </a:r>
          </a:p>
        </p:txBody>
      </p:sp>
      <p:sp>
        <p:nvSpPr>
          <p:cNvPr id="18" name="Round Diagonal Corner Rectangle 9"/>
          <p:cNvSpPr/>
          <p:nvPr userDrawn="1"/>
        </p:nvSpPr>
        <p:spPr>
          <a:xfrm>
            <a:off x="931342" y="1490656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1559113" y="1546006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904464" y="1590195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Round Diagonal Corner Rectangle 9"/>
          <p:cNvSpPr/>
          <p:nvPr userDrawn="1"/>
        </p:nvSpPr>
        <p:spPr>
          <a:xfrm>
            <a:off x="931342" y="2519485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559113" y="2574835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904464" y="2619024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ound Diagonal Corner Rectangle 9"/>
          <p:cNvSpPr/>
          <p:nvPr userDrawn="1"/>
        </p:nvSpPr>
        <p:spPr>
          <a:xfrm>
            <a:off x="931342" y="3553212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1559113" y="3608562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904464" y="3652751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Round Diagonal Corner Rectangle 9"/>
          <p:cNvSpPr/>
          <p:nvPr userDrawn="1"/>
        </p:nvSpPr>
        <p:spPr>
          <a:xfrm>
            <a:off x="931342" y="4590460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1559113" y="4645810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0" name="文本框 29"/>
          <p:cNvSpPr txBox="1"/>
          <p:nvPr userDrawn="1"/>
        </p:nvSpPr>
        <p:spPr>
          <a:xfrm>
            <a:off x="904464" y="4689999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7723252" y="5415535"/>
            <a:ext cx="1703387" cy="306340"/>
          </a:xfrm>
        </p:spPr>
        <p:txBody>
          <a:bodyPr>
            <a:noAutofit/>
          </a:bodyPr>
          <a:lstStyle>
            <a:lvl1pPr algn="ctr"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图注（可选）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单击此处键入标题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(Chart)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5"/>
          <p:cNvSpPr>
            <a:spLocks noGrp="1"/>
          </p:cNvSpPr>
          <p:nvPr>
            <p:ph type="pic" sz="quarter" idx="17" hasCustomPrompt="1"/>
          </p:nvPr>
        </p:nvSpPr>
        <p:spPr>
          <a:xfrm>
            <a:off x="801085" y="1351365"/>
            <a:ext cx="2928638" cy="3904850"/>
          </a:xfrm>
        </p:spPr>
        <p:txBody>
          <a:bodyPr anchor="ctr">
            <a:normAutofit/>
          </a:bodyPr>
          <a:lstStyle>
            <a:lvl1pPr algn="ctr"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单击此处插入</a:t>
            </a:r>
            <a:endParaRPr lang="en-US" altLang="zh-CN" dirty="0"/>
          </a:p>
          <a:p>
            <a:r>
              <a:rPr lang="en-US" altLang="zh-CN" dirty="0"/>
              <a:t>3:4</a:t>
            </a:r>
            <a:r>
              <a:rPr lang="zh-CN" altLang="en-US" dirty="0"/>
              <a:t>（纵向）图片</a:t>
            </a:r>
          </a:p>
        </p:txBody>
      </p:sp>
      <p:sp>
        <p:nvSpPr>
          <p:cNvPr id="13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413711" y="5415535"/>
            <a:ext cx="1703387" cy="306340"/>
          </a:xfrm>
        </p:spPr>
        <p:txBody>
          <a:bodyPr>
            <a:noAutofit/>
          </a:bodyPr>
          <a:lstStyle>
            <a:lvl1pPr algn="ctr"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图注（可选）</a:t>
            </a:r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4305300" y="1817024"/>
            <a:ext cx="6515100" cy="1408776"/>
          </a:xfrm>
        </p:spPr>
        <p:txBody>
          <a:bodyPr vert="horz" lIns="91440" tIns="45720" rIns="91440" bIns="45720" rtlCol="0" anchor="t">
            <a:noAutofit/>
          </a:bodyPr>
          <a:lstStyle>
            <a:lvl1pPr marL="0" marR="0" indent="0" algn="just" fontAlgn="auto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14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单击以键入文本</a:t>
            </a:r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4305300" y="1351365"/>
            <a:ext cx="2986008" cy="350634"/>
          </a:xfrm>
        </p:spPr>
        <p:txBody>
          <a:bodyPr vert="horz" lIns="91440" tIns="45720" rIns="91440" bIns="45720" rtlCol="0" anchor="ctr">
            <a:noAutofit/>
          </a:bodyPr>
          <a:lstStyle>
            <a:lvl1pPr algn="just"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标题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本页为示例，图表和数据请至母版中编辑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联系我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 flipH="1">
            <a:off x="8229599" y="2565512"/>
            <a:ext cx="3977209" cy="432501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8229600" y="0"/>
            <a:ext cx="3962400" cy="6874263"/>
          </a:xfrm>
          <a:prstGeom prst="rect">
            <a:avLst/>
          </a:prstGeom>
          <a:solidFill>
            <a:srgbClr val="3B668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9220200" y="1855330"/>
            <a:ext cx="2070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联系我们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9610928" y="4999016"/>
            <a:ext cx="1284051" cy="12840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9741547" y="5317875"/>
            <a:ext cx="953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二维码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粘贴处 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31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773427" y="436111"/>
            <a:ext cx="1240878" cy="457681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 flipV="1">
            <a:off x="8241102" y="4513508"/>
            <a:ext cx="3962401" cy="8268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45000">
                <a:schemeClr val="accent4">
                  <a:lumMod val="75000"/>
                </a:schemeClr>
              </a:gs>
              <a:gs pos="100000">
                <a:schemeClr val="bg1">
                  <a:alpha val="40000"/>
                </a:schemeClr>
              </a:gs>
              <a:gs pos="77000">
                <a:schemeClr val="accent4">
                  <a:lumMod val="7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8177066" y="4601011"/>
            <a:ext cx="4014934" cy="45719"/>
          </a:xfrm>
          <a:prstGeom prst="rect">
            <a:avLst/>
          </a:prstGeom>
          <a:gradFill flip="none" rotWithShape="1">
            <a:gsLst>
              <a:gs pos="0">
                <a:srgbClr val="F0BC4D">
                  <a:alpha val="0"/>
                </a:srgbClr>
              </a:gs>
              <a:gs pos="20000">
                <a:srgbClr val="DF5F0F"/>
              </a:gs>
              <a:gs pos="36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>
          <a:xfrm>
            <a:off x="8229598" y="3328459"/>
            <a:ext cx="4029743" cy="125398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6066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标题占位符 19"/>
          <p:cNvSpPr>
            <a:spLocks noGrp="1"/>
          </p:cNvSpPr>
          <p:nvPr>
            <p:ph type="title"/>
          </p:nvPr>
        </p:nvSpPr>
        <p:spPr>
          <a:xfrm>
            <a:off x="501364" y="298173"/>
            <a:ext cx="9809846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单击此处键入标题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6631146"/>
            <a:ext cx="12192000" cy="226854"/>
          </a:xfrm>
          <a:prstGeom prst="rect">
            <a:avLst/>
          </a:prstGeom>
          <a:solidFill>
            <a:srgbClr val="1C627B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9"/>
          <p:cNvSpPr txBox="1"/>
          <p:nvPr userDrawn="1"/>
        </p:nvSpPr>
        <p:spPr>
          <a:xfrm>
            <a:off x="9916631" y="6564789"/>
            <a:ext cx="2133602" cy="299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r">
              <a:lnSpc>
                <a:spcPct val="150000"/>
              </a:lnSpc>
              <a:buFontTx/>
              <a:buNone/>
            </a:pPr>
            <a:r>
              <a:rPr lang="en-US" sz="1000" dirty="0">
                <a:solidFill>
                  <a:schemeClr val="accent4">
                    <a:lumMod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www.hillstonenet.com.cn</a:t>
            </a:r>
            <a:endParaRPr lang="bg-BG" sz="1000" dirty="0">
              <a:solidFill>
                <a:schemeClr val="accent4">
                  <a:lumMod val="5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  <a:noFill/>
        </p:spPr>
        <p:txBody>
          <a:bodyPr vert="horz" lIns="91440" tIns="45720" rIns="91440" bIns="45720" rtlCol="0" anchor="ctr"/>
          <a:lstStyle>
            <a:lvl1pPr>
              <a:defRPr lang="zh-CN" altLang="en-US" sz="1200" smtClean="0">
                <a:solidFill>
                  <a:srgbClr val="68A9C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 dirty="0"/>
          </a:p>
        </p:txBody>
      </p:sp>
      <p:sp>
        <p:nvSpPr>
          <p:cNvPr id="13" name="矩形 12"/>
          <p:cNvSpPr/>
          <p:nvPr userDrawn="1"/>
        </p:nvSpPr>
        <p:spPr>
          <a:xfrm>
            <a:off x="0" y="1"/>
            <a:ext cx="359597" cy="404572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</a:t>
            </a:r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103667" y="103355"/>
            <a:ext cx="319411" cy="677227"/>
          </a:xfrm>
          <a:prstGeom prst="rect">
            <a:avLst/>
          </a:prstGeom>
          <a:solidFill>
            <a:srgbClr val="007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auto">
          <a:xfrm>
            <a:off x="10877070" y="285391"/>
            <a:ext cx="1173163" cy="431800"/>
            <a:chOff x="7452" y="456"/>
            <a:chExt cx="739" cy="27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7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22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FontTx/>
        <a:buNone/>
        <a:defRPr kumimoji="0" lang="zh-CN" altLang="en-US" sz="3600" b="1" i="0" u="none" strike="noStrike" kern="1200" cap="none" spc="0" normalizeH="0" baseline="0" smtClean="0">
          <a:ln>
            <a:noFill/>
          </a:ln>
          <a:solidFill>
            <a:srgbClr val="1C627B"/>
          </a:solidFill>
          <a:effectLst/>
          <a:uLnTx/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370726" y="2881659"/>
            <a:ext cx="8260980" cy="590931"/>
          </a:xfrm>
        </p:spPr>
        <p:txBody>
          <a:bodyPr/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2022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校招新人终期答辩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8187491" y="3755443"/>
            <a:ext cx="3356809" cy="369332"/>
          </a:xfrm>
        </p:spPr>
        <p:txBody>
          <a:bodyPr vert="horz" wrap="square" lIns="91440" tIns="45720" rIns="91440" bIns="45720" rtlCol="0">
            <a:spAutoFit/>
          </a:bodyPr>
          <a:lstStyle/>
          <a:p>
            <a:pPr algn="l"/>
            <a:r>
              <a:rPr lang="zh-CN" altLang="en-US" sz="2000" dirty="0">
                <a:ea typeface="思源黑体 CN Medium" panose="020B0600000000000000" pitchFamily="34" charset="-122"/>
              </a:rPr>
              <a:t>吴永健   日期：</a:t>
            </a:r>
            <a:r>
              <a:rPr lang="en-US" altLang="zh-CN" sz="2000" dirty="0">
                <a:ea typeface="思源黑体 CN Medium" panose="020B0600000000000000" pitchFamily="34" charset="-122"/>
              </a:rPr>
              <a:t>2022/12/10</a:t>
            </a:r>
            <a:endParaRPr lang="en-GB" altLang="zh-CN" sz="2000" dirty="0"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工作感悟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10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3B4A57B7-C0B8-D5BE-9D1E-B785A6B3BD36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项目开发基本流程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注意事项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E38FD7-9267-7A6A-492F-EBBA30BCBF9E}"/>
              </a:ext>
            </a:extLst>
          </p:cNvPr>
          <p:cNvSpPr txBox="1"/>
          <p:nvPr/>
        </p:nvSpPr>
        <p:spPr>
          <a:xfrm>
            <a:off x="698496" y="1530350"/>
            <a:ext cx="903605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对项目有整体认识是很重要的</a:t>
            </a: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工作是同事之间， 部门之间合作完成的</a:t>
            </a:r>
            <a:endParaRPr lang="en-US" altLang="zh-CN" dirty="0"/>
          </a:p>
          <a:p>
            <a:r>
              <a:rPr lang="zh-CN" altLang="en-US" sz="1600" dirty="0"/>
              <a:t> </a:t>
            </a:r>
            <a:r>
              <a:rPr lang="en-US" altLang="zh-CN" sz="1600" dirty="0"/>
              <a:t>     </a:t>
            </a:r>
            <a:r>
              <a:rPr lang="zh-CN" altLang="en-US" sz="1600" dirty="0"/>
              <a:t>研发的实际工作远不止于</a:t>
            </a:r>
            <a:r>
              <a:rPr lang="en-US" altLang="zh-CN" sz="1600" dirty="0"/>
              <a:t>coding</a:t>
            </a:r>
            <a:r>
              <a:rPr lang="zh-CN" altLang="en-US" sz="1600" dirty="0"/>
              <a:t>。 比如 开发前确认需求保证功能的准确性， 开发过程中编写</a:t>
            </a:r>
            <a:endParaRPr lang="en-US" altLang="zh-CN" sz="1600" dirty="0"/>
          </a:p>
          <a:p>
            <a:r>
              <a:rPr lang="en-US" altLang="zh-CN" sz="1600" dirty="0"/>
              <a:t>      </a:t>
            </a:r>
            <a:r>
              <a:rPr lang="en-US" altLang="zh-CN" sz="1600" dirty="0" err="1"/>
              <a:t>fd</a:t>
            </a:r>
            <a:r>
              <a:rPr lang="en-US" altLang="zh-CN" sz="1600" dirty="0"/>
              <a:t> </a:t>
            </a:r>
            <a:r>
              <a:rPr lang="en-US" altLang="zh-CN" sz="1600" dirty="0" err="1"/>
              <a:t>ut</a:t>
            </a:r>
            <a:r>
              <a:rPr lang="zh-CN" altLang="en-US" sz="1600" dirty="0"/>
              <a:t>的文档， 保证测试同学和</a:t>
            </a:r>
            <a:r>
              <a:rPr lang="en-US" altLang="zh-CN" sz="1600" dirty="0" err="1"/>
              <a:t>ui</a:t>
            </a:r>
            <a:r>
              <a:rPr lang="zh-CN" altLang="en-US" sz="1600" dirty="0"/>
              <a:t>同学后续工作的便利性。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78D57D86-45EA-902D-1C36-5210776B049E}"/>
              </a:ext>
            </a:extLst>
          </p:cNvPr>
          <p:cNvSpPr txBox="1"/>
          <p:nvPr/>
        </p:nvSpPr>
        <p:spPr>
          <a:xfrm>
            <a:off x="698496" y="3220044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功能开发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代码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coding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231200-5908-BBF9-9DA6-8C60B12E1BF1}"/>
              </a:ext>
            </a:extLst>
          </p:cNvPr>
          <p:cNvSpPr txBox="1"/>
          <p:nvPr/>
        </p:nvSpPr>
        <p:spPr>
          <a:xfrm>
            <a:off x="698496" y="3789031"/>
            <a:ext cx="1018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新增代码尽量保证可读性 易用性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0425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12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工作收获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grpSp>
        <p:nvGrpSpPr>
          <p:cNvPr id="19" name="组合 1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F7B8381-93F0-4776-A939-539CDCEC3455}"/>
              </a:ext>
            </a:extLst>
          </p:cNvPr>
          <p:cNvGrpSpPr>
            <a:grpSpLocks noChangeAspect="1"/>
          </p:cNvGrpSpPr>
          <p:nvPr/>
        </p:nvGrpSpPr>
        <p:grpSpPr>
          <a:xfrm>
            <a:off x="2357693" y="1420170"/>
            <a:ext cx="8387121" cy="5208428"/>
            <a:chOff x="1765709" y="1254441"/>
            <a:chExt cx="9023395" cy="5603557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A4F13B7-4D8E-4FD9-9255-189AD8109098}"/>
                </a:ext>
              </a:extLst>
            </p:cNvPr>
            <p:cNvGrpSpPr/>
            <p:nvPr/>
          </p:nvGrpSpPr>
          <p:grpSpPr>
            <a:xfrm>
              <a:off x="1922670" y="1428914"/>
              <a:ext cx="6526307" cy="5429084"/>
              <a:chOff x="3848098" y="2368548"/>
              <a:chExt cx="4541837" cy="3778252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87987424-7AFD-497A-8D5A-0ADF39E99ED8}"/>
                  </a:ext>
                </a:extLst>
              </p:cNvPr>
              <p:cNvSpPr/>
              <p:nvPr/>
            </p:nvSpPr>
            <p:spPr bwMode="auto">
              <a:xfrm>
                <a:off x="5587206" y="2836862"/>
                <a:ext cx="1609725" cy="801688"/>
              </a:xfrm>
              <a:custGeom>
                <a:avLst/>
                <a:gdLst>
                  <a:gd name="T0" fmla="*/ 1 w 1014"/>
                  <a:gd name="T1" fmla="*/ 0 h 505"/>
                  <a:gd name="T2" fmla="*/ 3 w 1014"/>
                  <a:gd name="T3" fmla="*/ 14 h 505"/>
                  <a:gd name="T4" fmla="*/ 11 w 1014"/>
                  <a:gd name="T5" fmla="*/ 27 h 505"/>
                  <a:gd name="T6" fmla="*/ 22 w 1014"/>
                  <a:gd name="T7" fmla="*/ 38 h 505"/>
                  <a:gd name="T8" fmla="*/ 33 w 1014"/>
                  <a:gd name="T9" fmla="*/ 47 h 505"/>
                  <a:gd name="T10" fmla="*/ 64 w 1014"/>
                  <a:gd name="T11" fmla="*/ 66 h 505"/>
                  <a:gd name="T12" fmla="*/ 97 w 1014"/>
                  <a:gd name="T13" fmla="*/ 80 h 505"/>
                  <a:gd name="T14" fmla="*/ 133 w 1014"/>
                  <a:gd name="T15" fmla="*/ 93 h 505"/>
                  <a:gd name="T16" fmla="*/ 207 w 1014"/>
                  <a:gd name="T17" fmla="*/ 114 h 505"/>
                  <a:gd name="T18" fmla="*/ 244 w 1014"/>
                  <a:gd name="T19" fmla="*/ 122 h 505"/>
                  <a:gd name="T20" fmla="*/ 324 w 1014"/>
                  <a:gd name="T21" fmla="*/ 137 h 505"/>
                  <a:gd name="T22" fmla="*/ 404 w 1014"/>
                  <a:gd name="T23" fmla="*/ 151 h 505"/>
                  <a:gd name="T24" fmla="*/ 563 w 1014"/>
                  <a:gd name="T25" fmla="*/ 187 h 505"/>
                  <a:gd name="T26" fmla="*/ 600 w 1014"/>
                  <a:gd name="T27" fmla="*/ 197 h 505"/>
                  <a:gd name="T28" fmla="*/ 675 w 1014"/>
                  <a:gd name="T29" fmla="*/ 219 h 505"/>
                  <a:gd name="T30" fmla="*/ 750 w 1014"/>
                  <a:gd name="T31" fmla="*/ 244 h 505"/>
                  <a:gd name="T32" fmla="*/ 821 w 1014"/>
                  <a:gd name="T33" fmla="*/ 275 h 505"/>
                  <a:gd name="T34" fmla="*/ 856 w 1014"/>
                  <a:gd name="T35" fmla="*/ 291 h 505"/>
                  <a:gd name="T36" fmla="*/ 904 w 1014"/>
                  <a:gd name="T37" fmla="*/ 319 h 505"/>
                  <a:gd name="T38" fmla="*/ 933 w 1014"/>
                  <a:gd name="T39" fmla="*/ 339 h 505"/>
                  <a:gd name="T40" fmla="*/ 961 w 1014"/>
                  <a:gd name="T41" fmla="*/ 364 h 505"/>
                  <a:gd name="T42" fmla="*/ 973 w 1014"/>
                  <a:gd name="T43" fmla="*/ 377 h 505"/>
                  <a:gd name="T44" fmla="*/ 988 w 1014"/>
                  <a:gd name="T45" fmla="*/ 395 h 505"/>
                  <a:gd name="T46" fmla="*/ 999 w 1014"/>
                  <a:gd name="T47" fmla="*/ 414 h 505"/>
                  <a:gd name="T48" fmla="*/ 1006 w 1014"/>
                  <a:gd name="T49" fmla="*/ 432 h 505"/>
                  <a:gd name="T50" fmla="*/ 1013 w 1014"/>
                  <a:gd name="T51" fmla="*/ 465 h 505"/>
                  <a:gd name="T52" fmla="*/ 1014 w 1014"/>
                  <a:gd name="T53" fmla="*/ 505 h 505"/>
                  <a:gd name="T54" fmla="*/ 1013 w 1014"/>
                  <a:gd name="T55" fmla="*/ 490 h 505"/>
                  <a:gd name="T56" fmla="*/ 1009 w 1014"/>
                  <a:gd name="T57" fmla="*/ 474 h 505"/>
                  <a:gd name="T58" fmla="*/ 1002 w 1014"/>
                  <a:gd name="T59" fmla="*/ 448 h 505"/>
                  <a:gd name="T60" fmla="*/ 991 w 1014"/>
                  <a:gd name="T61" fmla="*/ 427 h 505"/>
                  <a:gd name="T62" fmla="*/ 972 w 1014"/>
                  <a:gd name="T63" fmla="*/ 403 h 505"/>
                  <a:gd name="T64" fmla="*/ 958 w 1014"/>
                  <a:gd name="T65" fmla="*/ 390 h 505"/>
                  <a:gd name="T66" fmla="*/ 930 w 1014"/>
                  <a:gd name="T67" fmla="*/ 366 h 505"/>
                  <a:gd name="T68" fmla="*/ 900 w 1014"/>
                  <a:gd name="T69" fmla="*/ 346 h 505"/>
                  <a:gd name="T70" fmla="*/ 838 w 1014"/>
                  <a:gd name="T71" fmla="*/ 311 h 505"/>
                  <a:gd name="T72" fmla="*/ 803 w 1014"/>
                  <a:gd name="T73" fmla="*/ 294 h 505"/>
                  <a:gd name="T74" fmla="*/ 730 w 1014"/>
                  <a:gd name="T75" fmla="*/ 266 h 505"/>
                  <a:gd name="T76" fmla="*/ 656 w 1014"/>
                  <a:gd name="T77" fmla="*/ 242 h 505"/>
                  <a:gd name="T78" fmla="*/ 544 w 1014"/>
                  <a:gd name="T79" fmla="*/ 211 h 505"/>
                  <a:gd name="T80" fmla="*/ 465 w 1014"/>
                  <a:gd name="T81" fmla="*/ 193 h 505"/>
                  <a:gd name="T82" fmla="*/ 386 w 1014"/>
                  <a:gd name="T83" fmla="*/ 177 h 505"/>
                  <a:gd name="T84" fmla="*/ 267 w 1014"/>
                  <a:gd name="T85" fmla="*/ 156 h 505"/>
                  <a:gd name="T86" fmla="*/ 228 w 1014"/>
                  <a:gd name="T87" fmla="*/ 147 h 505"/>
                  <a:gd name="T88" fmla="*/ 157 w 1014"/>
                  <a:gd name="T89" fmla="*/ 129 h 505"/>
                  <a:gd name="T90" fmla="*/ 89 w 1014"/>
                  <a:gd name="T91" fmla="*/ 105 h 505"/>
                  <a:gd name="T92" fmla="*/ 74 w 1014"/>
                  <a:gd name="T93" fmla="*/ 99 h 505"/>
                  <a:gd name="T94" fmla="*/ 44 w 1014"/>
                  <a:gd name="T95" fmla="*/ 83 h 505"/>
                  <a:gd name="T96" fmla="*/ 31 w 1014"/>
                  <a:gd name="T97" fmla="*/ 73 h 505"/>
                  <a:gd name="T98" fmla="*/ 12 w 1014"/>
                  <a:gd name="T99" fmla="*/ 56 h 505"/>
                  <a:gd name="T100" fmla="*/ 3 w 1014"/>
                  <a:gd name="T101" fmla="*/ 43 h 505"/>
                  <a:gd name="T102" fmla="*/ 1 w 1014"/>
                  <a:gd name="T103" fmla="*/ 33 h 505"/>
                  <a:gd name="T104" fmla="*/ 1 w 1014"/>
                  <a:gd name="T105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14" h="505">
                    <a:moveTo>
                      <a:pt x="1" y="0"/>
                    </a:moveTo>
                    <a:lnTo>
                      <a:pt x="1" y="0"/>
                    </a:lnTo>
                    <a:lnTo>
                      <a:pt x="1" y="6"/>
                    </a:lnTo>
                    <a:lnTo>
                      <a:pt x="3" y="14"/>
                    </a:lnTo>
                    <a:lnTo>
                      <a:pt x="7" y="21"/>
                    </a:lnTo>
                    <a:lnTo>
                      <a:pt x="11" y="27"/>
                    </a:lnTo>
                    <a:lnTo>
                      <a:pt x="17" y="33"/>
                    </a:lnTo>
                    <a:lnTo>
                      <a:pt x="22" y="38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49" y="57"/>
                    </a:lnTo>
                    <a:lnTo>
                      <a:pt x="64" y="66"/>
                    </a:lnTo>
                    <a:lnTo>
                      <a:pt x="80" y="73"/>
                    </a:lnTo>
                    <a:lnTo>
                      <a:pt x="97" y="80"/>
                    </a:lnTo>
                    <a:lnTo>
                      <a:pt x="97" y="80"/>
                    </a:lnTo>
                    <a:lnTo>
                      <a:pt x="133" y="93"/>
                    </a:lnTo>
                    <a:lnTo>
                      <a:pt x="169" y="104"/>
                    </a:lnTo>
                    <a:lnTo>
                      <a:pt x="207" y="114"/>
                    </a:lnTo>
                    <a:lnTo>
                      <a:pt x="244" y="122"/>
                    </a:lnTo>
                    <a:lnTo>
                      <a:pt x="244" y="122"/>
                    </a:lnTo>
                    <a:lnTo>
                      <a:pt x="284" y="129"/>
                    </a:lnTo>
                    <a:lnTo>
                      <a:pt x="324" y="137"/>
                    </a:lnTo>
                    <a:lnTo>
                      <a:pt x="404" y="151"/>
                    </a:lnTo>
                    <a:lnTo>
                      <a:pt x="404" y="151"/>
                    </a:lnTo>
                    <a:lnTo>
                      <a:pt x="484" y="168"/>
                    </a:lnTo>
                    <a:lnTo>
                      <a:pt x="563" y="187"/>
                    </a:lnTo>
                    <a:lnTo>
                      <a:pt x="563" y="187"/>
                    </a:lnTo>
                    <a:lnTo>
                      <a:pt x="600" y="197"/>
                    </a:lnTo>
                    <a:lnTo>
                      <a:pt x="638" y="208"/>
                    </a:lnTo>
                    <a:lnTo>
                      <a:pt x="675" y="219"/>
                    </a:lnTo>
                    <a:lnTo>
                      <a:pt x="712" y="231"/>
                    </a:lnTo>
                    <a:lnTo>
                      <a:pt x="750" y="244"/>
                    </a:lnTo>
                    <a:lnTo>
                      <a:pt x="786" y="258"/>
                    </a:lnTo>
                    <a:lnTo>
                      <a:pt x="821" y="275"/>
                    </a:lnTo>
                    <a:lnTo>
                      <a:pt x="856" y="291"/>
                    </a:lnTo>
                    <a:lnTo>
                      <a:pt x="856" y="291"/>
                    </a:lnTo>
                    <a:lnTo>
                      <a:pt x="888" y="309"/>
                    </a:lnTo>
                    <a:lnTo>
                      <a:pt x="904" y="319"/>
                    </a:lnTo>
                    <a:lnTo>
                      <a:pt x="919" y="328"/>
                    </a:lnTo>
                    <a:lnTo>
                      <a:pt x="933" y="339"/>
                    </a:lnTo>
                    <a:lnTo>
                      <a:pt x="948" y="352"/>
                    </a:lnTo>
                    <a:lnTo>
                      <a:pt x="961" y="364"/>
                    </a:lnTo>
                    <a:lnTo>
                      <a:pt x="973" y="377"/>
                    </a:lnTo>
                    <a:lnTo>
                      <a:pt x="973" y="377"/>
                    </a:lnTo>
                    <a:lnTo>
                      <a:pt x="982" y="387"/>
                    </a:lnTo>
                    <a:lnTo>
                      <a:pt x="988" y="395"/>
                    </a:lnTo>
                    <a:lnTo>
                      <a:pt x="994" y="405"/>
                    </a:lnTo>
                    <a:lnTo>
                      <a:pt x="999" y="414"/>
                    </a:lnTo>
                    <a:lnTo>
                      <a:pt x="1003" y="423"/>
                    </a:lnTo>
                    <a:lnTo>
                      <a:pt x="1006" y="432"/>
                    </a:lnTo>
                    <a:lnTo>
                      <a:pt x="1010" y="449"/>
                    </a:lnTo>
                    <a:lnTo>
                      <a:pt x="1013" y="465"/>
                    </a:lnTo>
                    <a:lnTo>
                      <a:pt x="1014" y="479"/>
                    </a:lnTo>
                    <a:lnTo>
                      <a:pt x="1014" y="505"/>
                    </a:lnTo>
                    <a:lnTo>
                      <a:pt x="1014" y="505"/>
                    </a:lnTo>
                    <a:lnTo>
                      <a:pt x="1013" y="490"/>
                    </a:lnTo>
                    <a:lnTo>
                      <a:pt x="1009" y="474"/>
                    </a:lnTo>
                    <a:lnTo>
                      <a:pt x="1009" y="474"/>
                    </a:lnTo>
                    <a:lnTo>
                      <a:pt x="1005" y="457"/>
                    </a:lnTo>
                    <a:lnTo>
                      <a:pt x="1002" y="448"/>
                    </a:lnTo>
                    <a:lnTo>
                      <a:pt x="996" y="438"/>
                    </a:lnTo>
                    <a:lnTo>
                      <a:pt x="991" y="427"/>
                    </a:lnTo>
                    <a:lnTo>
                      <a:pt x="982" y="415"/>
                    </a:lnTo>
                    <a:lnTo>
                      <a:pt x="972" y="403"/>
                    </a:lnTo>
                    <a:lnTo>
                      <a:pt x="958" y="390"/>
                    </a:lnTo>
                    <a:lnTo>
                      <a:pt x="958" y="390"/>
                    </a:lnTo>
                    <a:lnTo>
                      <a:pt x="944" y="378"/>
                    </a:lnTo>
                    <a:lnTo>
                      <a:pt x="930" y="366"/>
                    </a:lnTo>
                    <a:lnTo>
                      <a:pt x="916" y="356"/>
                    </a:lnTo>
                    <a:lnTo>
                      <a:pt x="900" y="346"/>
                    </a:lnTo>
                    <a:lnTo>
                      <a:pt x="870" y="327"/>
                    </a:lnTo>
                    <a:lnTo>
                      <a:pt x="838" y="311"/>
                    </a:lnTo>
                    <a:lnTo>
                      <a:pt x="838" y="311"/>
                    </a:lnTo>
                    <a:lnTo>
                      <a:pt x="803" y="294"/>
                    </a:lnTo>
                    <a:lnTo>
                      <a:pt x="766" y="279"/>
                    </a:lnTo>
                    <a:lnTo>
                      <a:pt x="730" y="266"/>
                    </a:lnTo>
                    <a:lnTo>
                      <a:pt x="694" y="253"/>
                    </a:lnTo>
                    <a:lnTo>
                      <a:pt x="656" y="242"/>
                    </a:lnTo>
                    <a:lnTo>
                      <a:pt x="619" y="231"/>
                    </a:lnTo>
                    <a:lnTo>
                      <a:pt x="544" y="211"/>
                    </a:lnTo>
                    <a:lnTo>
                      <a:pt x="544" y="211"/>
                    </a:lnTo>
                    <a:lnTo>
                      <a:pt x="465" y="193"/>
                    </a:lnTo>
                    <a:lnTo>
                      <a:pt x="386" y="177"/>
                    </a:lnTo>
                    <a:lnTo>
                      <a:pt x="386" y="177"/>
                    </a:lnTo>
                    <a:lnTo>
                      <a:pt x="307" y="162"/>
                    </a:lnTo>
                    <a:lnTo>
                      <a:pt x="267" y="156"/>
                    </a:lnTo>
                    <a:lnTo>
                      <a:pt x="228" y="147"/>
                    </a:lnTo>
                    <a:lnTo>
                      <a:pt x="228" y="147"/>
                    </a:lnTo>
                    <a:lnTo>
                      <a:pt x="193" y="138"/>
                    </a:lnTo>
                    <a:lnTo>
                      <a:pt x="157" y="129"/>
                    </a:lnTo>
                    <a:lnTo>
                      <a:pt x="122" y="118"/>
                    </a:lnTo>
                    <a:lnTo>
                      <a:pt x="89" y="105"/>
                    </a:lnTo>
                    <a:lnTo>
                      <a:pt x="89" y="105"/>
                    </a:lnTo>
                    <a:lnTo>
                      <a:pt x="74" y="99"/>
                    </a:lnTo>
                    <a:lnTo>
                      <a:pt x="58" y="92"/>
                    </a:lnTo>
                    <a:lnTo>
                      <a:pt x="44" y="83"/>
                    </a:lnTo>
                    <a:lnTo>
                      <a:pt x="31" y="73"/>
                    </a:lnTo>
                    <a:lnTo>
                      <a:pt x="31" y="73"/>
                    </a:lnTo>
                    <a:lnTo>
                      <a:pt x="19" y="65"/>
                    </a:lnTo>
                    <a:lnTo>
                      <a:pt x="12" y="56"/>
                    </a:lnTo>
                    <a:lnTo>
                      <a:pt x="7" y="49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1" y="33"/>
                    </a:lnTo>
                    <a:lnTo>
                      <a:pt x="0" y="23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AA2A9E7E-1EE7-42C9-8738-99F6753EDB97}"/>
                  </a:ext>
                </a:extLst>
              </p:cNvPr>
              <p:cNvSpPr/>
              <p:nvPr/>
            </p:nvSpPr>
            <p:spPr bwMode="auto">
              <a:xfrm>
                <a:off x="6036468" y="2395537"/>
                <a:ext cx="371475" cy="111125"/>
              </a:xfrm>
              <a:custGeom>
                <a:avLst/>
                <a:gdLst>
                  <a:gd name="T0" fmla="*/ 152 w 234"/>
                  <a:gd name="T1" fmla="*/ 14 h 70"/>
                  <a:gd name="T2" fmla="*/ 152 w 234"/>
                  <a:gd name="T3" fmla="*/ 14 h 70"/>
                  <a:gd name="T4" fmla="*/ 190 w 234"/>
                  <a:gd name="T5" fmla="*/ 11 h 70"/>
                  <a:gd name="T6" fmla="*/ 215 w 234"/>
                  <a:gd name="T7" fmla="*/ 8 h 70"/>
                  <a:gd name="T8" fmla="*/ 224 w 234"/>
                  <a:gd name="T9" fmla="*/ 6 h 70"/>
                  <a:gd name="T10" fmla="*/ 229 w 234"/>
                  <a:gd name="T11" fmla="*/ 5 h 70"/>
                  <a:gd name="T12" fmla="*/ 233 w 234"/>
                  <a:gd name="T13" fmla="*/ 3 h 70"/>
                  <a:gd name="T14" fmla="*/ 234 w 234"/>
                  <a:gd name="T15" fmla="*/ 0 h 70"/>
                  <a:gd name="T16" fmla="*/ 234 w 234"/>
                  <a:gd name="T17" fmla="*/ 28 h 70"/>
                  <a:gd name="T18" fmla="*/ 234 w 234"/>
                  <a:gd name="T19" fmla="*/ 28 h 70"/>
                  <a:gd name="T20" fmla="*/ 233 w 234"/>
                  <a:gd name="T21" fmla="*/ 32 h 70"/>
                  <a:gd name="T22" fmla="*/ 229 w 234"/>
                  <a:gd name="T23" fmla="*/ 34 h 70"/>
                  <a:gd name="T24" fmla="*/ 224 w 234"/>
                  <a:gd name="T25" fmla="*/ 35 h 70"/>
                  <a:gd name="T26" fmla="*/ 215 w 234"/>
                  <a:gd name="T27" fmla="*/ 37 h 70"/>
                  <a:gd name="T28" fmla="*/ 190 w 234"/>
                  <a:gd name="T29" fmla="*/ 40 h 70"/>
                  <a:gd name="T30" fmla="*/ 152 w 234"/>
                  <a:gd name="T31" fmla="*/ 43 h 70"/>
                  <a:gd name="T32" fmla="*/ 152 w 234"/>
                  <a:gd name="T33" fmla="*/ 43 h 70"/>
                  <a:gd name="T34" fmla="*/ 105 w 234"/>
                  <a:gd name="T35" fmla="*/ 47 h 70"/>
                  <a:gd name="T36" fmla="*/ 56 w 234"/>
                  <a:gd name="T37" fmla="*/ 54 h 70"/>
                  <a:gd name="T38" fmla="*/ 34 w 234"/>
                  <a:gd name="T39" fmla="*/ 57 h 70"/>
                  <a:gd name="T40" fmla="*/ 16 w 234"/>
                  <a:gd name="T41" fmla="*/ 61 h 70"/>
                  <a:gd name="T42" fmla="*/ 4 w 234"/>
                  <a:gd name="T43" fmla="*/ 66 h 70"/>
                  <a:gd name="T44" fmla="*/ 1 w 234"/>
                  <a:gd name="T45" fmla="*/ 68 h 70"/>
                  <a:gd name="T46" fmla="*/ 0 w 234"/>
                  <a:gd name="T47" fmla="*/ 70 h 70"/>
                  <a:gd name="T48" fmla="*/ 0 w 234"/>
                  <a:gd name="T49" fmla="*/ 41 h 70"/>
                  <a:gd name="T50" fmla="*/ 0 w 234"/>
                  <a:gd name="T51" fmla="*/ 41 h 70"/>
                  <a:gd name="T52" fmla="*/ 1 w 234"/>
                  <a:gd name="T53" fmla="*/ 39 h 70"/>
                  <a:gd name="T54" fmla="*/ 4 w 234"/>
                  <a:gd name="T55" fmla="*/ 37 h 70"/>
                  <a:gd name="T56" fmla="*/ 16 w 234"/>
                  <a:gd name="T57" fmla="*/ 33 h 70"/>
                  <a:gd name="T58" fmla="*/ 34 w 234"/>
                  <a:gd name="T59" fmla="*/ 28 h 70"/>
                  <a:gd name="T60" fmla="*/ 56 w 234"/>
                  <a:gd name="T61" fmla="*/ 25 h 70"/>
                  <a:gd name="T62" fmla="*/ 105 w 234"/>
                  <a:gd name="T63" fmla="*/ 18 h 70"/>
                  <a:gd name="T64" fmla="*/ 152 w 234"/>
                  <a:gd name="T65" fmla="*/ 14 h 70"/>
                  <a:gd name="T66" fmla="*/ 152 w 234"/>
                  <a:gd name="T67" fmla="*/ 1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4" h="70">
                    <a:moveTo>
                      <a:pt x="152" y="14"/>
                    </a:moveTo>
                    <a:lnTo>
                      <a:pt x="152" y="14"/>
                    </a:lnTo>
                    <a:lnTo>
                      <a:pt x="190" y="11"/>
                    </a:lnTo>
                    <a:lnTo>
                      <a:pt x="215" y="8"/>
                    </a:lnTo>
                    <a:lnTo>
                      <a:pt x="224" y="6"/>
                    </a:lnTo>
                    <a:lnTo>
                      <a:pt x="229" y="5"/>
                    </a:lnTo>
                    <a:lnTo>
                      <a:pt x="233" y="3"/>
                    </a:lnTo>
                    <a:lnTo>
                      <a:pt x="234" y="0"/>
                    </a:lnTo>
                    <a:lnTo>
                      <a:pt x="234" y="28"/>
                    </a:lnTo>
                    <a:lnTo>
                      <a:pt x="234" y="28"/>
                    </a:lnTo>
                    <a:lnTo>
                      <a:pt x="233" y="32"/>
                    </a:lnTo>
                    <a:lnTo>
                      <a:pt x="229" y="34"/>
                    </a:lnTo>
                    <a:lnTo>
                      <a:pt x="224" y="35"/>
                    </a:lnTo>
                    <a:lnTo>
                      <a:pt x="215" y="37"/>
                    </a:lnTo>
                    <a:lnTo>
                      <a:pt x="190" y="40"/>
                    </a:lnTo>
                    <a:lnTo>
                      <a:pt x="152" y="43"/>
                    </a:lnTo>
                    <a:lnTo>
                      <a:pt x="152" y="43"/>
                    </a:lnTo>
                    <a:lnTo>
                      <a:pt x="105" y="47"/>
                    </a:lnTo>
                    <a:lnTo>
                      <a:pt x="56" y="54"/>
                    </a:lnTo>
                    <a:lnTo>
                      <a:pt x="34" y="57"/>
                    </a:lnTo>
                    <a:lnTo>
                      <a:pt x="16" y="61"/>
                    </a:lnTo>
                    <a:lnTo>
                      <a:pt x="4" y="66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1" y="39"/>
                    </a:lnTo>
                    <a:lnTo>
                      <a:pt x="4" y="37"/>
                    </a:lnTo>
                    <a:lnTo>
                      <a:pt x="16" y="33"/>
                    </a:lnTo>
                    <a:lnTo>
                      <a:pt x="34" y="28"/>
                    </a:lnTo>
                    <a:lnTo>
                      <a:pt x="56" y="25"/>
                    </a:lnTo>
                    <a:lnTo>
                      <a:pt x="105" y="18"/>
                    </a:lnTo>
                    <a:lnTo>
                      <a:pt x="152" y="14"/>
                    </a:lnTo>
                    <a:lnTo>
                      <a:pt x="152" y="1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41ADD550-243E-45E3-932B-2BB0C6D53152}"/>
                  </a:ext>
                </a:extLst>
              </p:cNvPr>
              <p:cNvSpPr/>
              <p:nvPr/>
            </p:nvSpPr>
            <p:spPr bwMode="auto">
              <a:xfrm>
                <a:off x="5787231" y="2460624"/>
                <a:ext cx="669925" cy="136525"/>
              </a:xfrm>
              <a:custGeom>
                <a:avLst/>
                <a:gdLst>
                  <a:gd name="T0" fmla="*/ 13 w 422"/>
                  <a:gd name="T1" fmla="*/ 9 h 86"/>
                  <a:gd name="T2" fmla="*/ 13 w 422"/>
                  <a:gd name="T3" fmla="*/ 9 h 86"/>
                  <a:gd name="T4" fmla="*/ 23 w 422"/>
                  <a:gd name="T5" fmla="*/ 13 h 86"/>
                  <a:gd name="T6" fmla="*/ 39 w 422"/>
                  <a:gd name="T7" fmla="*/ 15 h 86"/>
                  <a:gd name="T8" fmla="*/ 85 w 422"/>
                  <a:gd name="T9" fmla="*/ 19 h 86"/>
                  <a:gd name="T10" fmla="*/ 145 w 422"/>
                  <a:gd name="T11" fmla="*/ 25 h 86"/>
                  <a:gd name="T12" fmla="*/ 209 w 422"/>
                  <a:gd name="T13" fmla="*/ 29 h 86"/>
                  <a:gd name="T14" fmla="*/ 275 w 422"/>
                  <a:gd name="T15" fmla="*/ 35 h 86"/>
                  <a:gd name="T16" fmla="*/ 335 w 422"/>
                  <a:gd name="T17" fmla="*/ 39 h 86"/>
                  <a:gd name="T18" fmla="*/ 383 w 422"/>
                  <a:gd name="T19" fmla="*/ 44 h 86"/>
                  <a:gd name="T20" fmla="*/ 401 w 422"/>
                  <a:gd name="T21" fmla="*/ 48 h 86"/>
                  <a:gd name="T22" fmla="*/ 414 w 422"/>
                  <a:gd name="T23" fmla="*/ 51 h 86"/>
                  <a:gd name="T24" fmla="*/ 414 w 422"/>
                  <a:gd name="T25" fmla="*/ 51 h 86"/>
                  <a:gd name="T26" fmla="*/ 418 w 422"/>
                  <a:gd name="T27" fmla="*/ 53 h 86"/>
                  <a:gd name="T28" fmla="*/ 420 w 422"/>
                  <a:gd name="T29" fmla="*/ 55 h 86"/>
                  <a:gd name="T30" fmla="*/ 422 w 422"/>
                  <a:gd name="T31" fmla="*/ 56 h 86"/>
                  <a:gd name="T32" fmla="*/ 422 w 422"/>
                  <a:gd name="T33" fmla="*/ 86 h 86"/>
                  <a:gd name="T34" fmla="*/ 422 w 422"/>
                  <a:gd name="T35" fmla="*/ 86 h 86"/>
                  <a:gd name="T36" fmla="*/ 420 w 422"/>
                  <a:gd name="T37" fmla="*/ 84 h 86"/>
                  <a:gd name="T38" fmla="*/ 418 w 422"/>
                  <a:gd name="T39" fmla="*/ 82 h 86"/>
                  <a:gd name="T40" fmla="*/ 414 w 422"/>
                  <a:gd name="T41" fmla="*/ 80 h 86"/>
                  <a:gd name="T42" fmla="*/ 414 w 422"/>
                  <a:gd name="T43" fmla="*/ 80 h 86"/>
                  <a:gd name="T44" fmla="*/ 401 w 422"/>
                  <a:gd name="T45" fmla="*/ 76 h 86"/>
                  <a:gd name="T46" fmla="*/ 383 w 422"/>
                  <a:gd name="T47" fmla="*/ 74 h 86"/>
                  <a:gd name="T48" fmla="*/ 335 w 422"/>
                  <a:gd name="T49" fmla="*/ 67 h 86"/>
                  <a:gd name="T50" fmla="*/ 275 w 422"/>
                  <a:gd name="T51" fmla="*/ 63 h 86"/>
                  <a:gd name="T52" fmla="*/ 209 w 422"/>
                  <a:gd name="T53" fmla="*/ 58 h 86"/>
                  <a:gd name="T54" fmla="*/ 145 w 422"/>
                  <a:gd name="T55" fmla="*/ 53 h 86"/>
                  <a:gd name="T56" fmla="*/ 85 w 422"/>
                  <a:gd name="T57" fmla="*/ 49 h 86"/>
                  <a:gd name="T58" fmla="*/ 39 w 422"/>
                  <a:gd name="T59" fmla="*/ 43 h 86"/>
                  <a:gd name="T60" fmla="*/ 23 w 422"/>
                  <a:gd name="T61" fmla="*/ 41 h 86"/>
                  <a:gd name="T62" fmla="*/ 13 w 422"/>
                  <a:gd name="T63" fmla="*/ 38 h 86"/>
                  <a:gd name="T64" fmla="*/ 13 w 422"/>
                  <a:gd name="T65" fmla="*/ 38 h 86"/>
                  <a:gd name="T66" fmla="*/ 5 w 422"/>
                  <a:gd name="T67" fmla="*/ 35 h 86"/>
                  <a:gd name="T68" fmla="*/ 2 w 422"/>
                  <a:gd name="T69" fmla="*/ 32 h 86"/>
                  <a:gd name="T70" fmla="*/ 0 w 422"/>
                  <a:gd name="T71" fmla="*/ 30 h 86"/>
                  <a:gd name="T72" fmla="*/ 0 w 422"/>
                  <a:gd name="T73" fmla="*/ 30 h 86"/>
                  <a:gd name="T74" fmla="*/ 0 w 422"/>
                  <a:gd name="T75" fmla="*/ 0 h 86"/>
                  <a:gd name="T76" fmla="*/ 0 w 422"/>
                  <a:gd name="T77" fmla="*/ 0 h 86"/>
                  <a:gd name="T78" fmla="*/ 0 w 422"/>
                  <a:gd name="T79" fmla="*/ 3 h 86"/>
                  <a:gd name="T80" fmla="*/ 1 w 422"/>
                  <a:gd name="T81" fmla="*/ 4 h 86"/>
                  <a:gd name="T82" fmla="*/ 5 w 422"/>
                  <a:gd name="T83" fmla="*/ 6 h 86"/>
                  <a:gd name="T84" fmla="*/ 13 w 422"/>
                  <a:gd name="T85" fmla="*/ 9 h 86"/>
                  <a:gd name="T86" fmla="*/ 13 w 422"/>
                  <a:gd name="T87" fmla="*/ 9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22" h="86">
                    <a:moveTo>
                      <a:pt x="13" y="9"/>
                    </a:moveTo>
                    <a:lnTo>
                      <a:pt x="13" y="9"/>
                    </a:lnTo>
                    <a:lnTo>
                      <a:pt x="23" y="13"/>
                    </a:lnTo>
                    <a:lnTo>
                      <a:pt x="39" y="15"/>
                    </a:lnTo>
                    <a:lnTo>
                      <a:pt x="85" y="19"/>
                    </a:lnTo>
                    <a:lnTo>
                      <a:pt x="145" y="25"/>
                    </a:lnTo>
                    <a:lnTo>
                      <a:pt x="209" y="29"/>
                    </a:lnTo>
                    <a:lnTo>
                      <a:pt x="275" y="35"/>
                    </a:lnTo>
                    <a:lnTo>
                      <a:pt x="335" y="39"/>
                    </a:lnTo>
                    <a:lnTo>
                      <a:pt x="383" y="44"/>
                    </a:lnTo>
                    <a:lnTo>
                      <a:pt x="401" y="48"/>
                    </a:lnTo>
                    <a:lnTo>
                      <a:pt x="414" y="51"/>
                    </a:lnTo>
                    <a:lnTo>
                      <a:pt x="414" y="51"/>
                    </a:lnTo>
                    <a:lnTo>
                      <a:pt x="418" y="53"/>
                    </a:lnTo>
                    <a:lnTo>
                      <a:pt x="420" y="55"/>
                    </a:lnTo>
                    <a:lnTo>
                      <a:pt x="422" y="56"/>
                    </a:lnTo>
                    <a:lnTo>
                      <a:pt x="422" y="86"/>
                    </a:lnTo>
                    <a:lnTo>
                      <a:pt x="422" y="86"/>
                    </a:lnTo>
                    <a:lnTo>
                      <a:pt x="420" y="84"/>
                    </a:lnTo>
                    <a:lnTo>
                      <a:pt x="418" y="82"/>
                    </a:lnTo>
                    <a:lnTo>
                      <a:pt x="414" y="80"/>
                    </a:lnTo>
                    <a:lnTo>
                      <a:pt x="414" y="80"/>
                    </a:lnTo>
                    <a:lnTo>
                      <a:pt x="401" y="76"/>
                    </a:lnTo>
                    <a:lnTo>
                      <a:pt x="383" y="74"/>
                    </a:lnTo>
                    <a:lnTo>
                      <a:pt x="335" y="67"/>
                    </a:lnTo>
                    <a:lnTo>
                      <a:pt x="275" y="63"/>
                    </a:lnTo>
                    <a:lnTo>
                      <a:pt x="209" y="58"/>
                    </a:lnTo>
                    <a:lnTo>
                      <a:pt x="145" y="53"/>
                    </a:lnTo>
                    <a:lnTo>
                      <a:pt x="85" y="49"/>
                    </a:lnTo>
                    <a:lnTo>
                      <a:pt x="39" y="43"/>
                    </a:lnTo>
                    <a:lnTo>
                      <a:pt x="23" y="41"/>
                    </a:lnTo>
                    <a:lnTo>
                      <a:pt x="13" y="38"/>
                    </a:lnTo>
                    <a:lnTo>
                      <a:pt x="13" y="38"/>
                    </a:lnTo>
                    <a:lnTo>
                      <a:pt x="5" y="35"/>
                    </a:lnTo>
                    <a:lnTo>
                      <a:pt x="2" y="32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1" y="4"/>
                    </a:lnTo>
                    <a:lnTo>
                      <a:pt x="5" y="6"/>
                    </a:lnTo>
                    <a:lnTo>
                      <a:pt x="13" y="9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4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F9830ED3-3DBC-48FD-BA9A-36F5BDAE3177}"/>
                  </a:ext>
                </a:extLst>
              </p:cNvPr>
              <p:cNvSpPr/>
              <p:nvPr/>
            </p:nvSpPr>
            <p:spPr bwMode="auto">
              <a:xfrm>
                <a:off x="6119018" y="2565399"/>
                <a:ext cx="673100" cy="282575"/>
              </a:xfrm>
              <a:custGeom>
                <a:avLst/>
                <a:gdLst>
                  <a:gd name="T0" fmla="*/ 423 w 424"/>
                  <a:gd name="T1" fmla="*/ 4 h 178"/>
                  <a:gd name="T2" fmla="*/ 423 w 424"/>
                  <a:gd name="T3" fmla="*/ 4 h 178"/>
                  <a:gd name="T4" fmla="*/ 424 w 424"/>
                  <a:gd name="T5" fmla="*/ 3 h 178"/>
                  <a:gd name="T6" fmla="*/ 424 w 424"/>
                  <a:gd name="T7" fmla="*/ 0 h 178"/>
                  <a:gd name="T8" fmla="*/ 424 w 424"/>
                  <a:gd name="T9" fmla="*/ 29 h 178"/>
                  <a:gd name="T10" fmla="*/ 424 w 424"/>
                  <a:gd name="T11" fmla="*/ 29 h 178"/>
                  <a:gd name="T12" fmla="*/ 424 w 424"/>
                  <a:gd name="T13" fmla="*/ 31 h 178"/>
                  <a:gd name="T14" fmla="*/ 423 w 424"/>
                  <a:gd name="T15" fmla="*/ 33 h 178"/>
                  <a:gd name="T16" fmla="*/ 423 w 424"/>
                  <a:gd name="T17" fmla="*/ 33 h 178"/>
                  <a:gd name="T18" fmla="*/ 419 w 424"/>
                  <a:gd name="T19" fmla="*/ 37 h 178"/>
                  <a:gd name="T20" fmla="*/ 413 w 424"/>
                  <a:gd name="T21" fmla="*/ 40 h 178"/>
                  <a:gd name="T22" fmla="*/ 396 w 424"/>
                  <a:gd name="T23" fmla="*/ 48 h 178"/>
                  <a:gd name="T24" fmla="*/ 373 w 424"/>
                  <a:gd name="T25" fmla="*/ 54 h 178"/>
                  <a:gd name="T26" fmla="*/ 344 w 424"/>
                  <a:gd name="T27" fmla="*/ 62 h 178"/>
                  <a:gd name="T28" fmla="*/ 276 w 424"/>
                  <a:gd name="T29" fmla="*/ 78 h 178"/>
                  <a:gd name="T30" fmla="*/ 201 w 424"/>
                  <a:gd name="T31" fmla="*/ 96 h 178"/>
                  <a:gd name="T32" fmla="*/ 163 w 424"/>
                  <a:gd name="T33" fmla="*/ 105 h 178"/>
                  <a:gd name="T34" fmla="*/ 126 w 424"/>
                  <a:gd name="T35" fmla="*/ 115 h 178"/>
                  <a:gd name="T36" fmla="*/ 93 w 424"/>
                  <a:gd name="T37" fmla="*/ 125 h 178"/>
                  <a:gd name="T38" fmla="*/ 62 w 424"/>
                  <a:gd name="T39" fmla="*/ 134 h 178"/>
                  <a:gd name="T40" fmla="*/ 37 w 424"/>
                  <a:gd name="T41" fmla="*/ 145 h 178"/>
                  <a:gd name="T42" fmla="*/ 26 w 424"/>
                  <a:gd name="T43" fmla="*/ 151 h 178"/>
                  <a:gd name="T44" fmla="*/ 17 w 424"/>
                  <a:gd name="T45" fmla="*/ 155 h 178"/>
                  <a:gd name="T46" fmla="*/ 10 w 424"/>
                  <a:gd name="T47" fmla="*/ 161 h 178"/>
                  <a:gd name="T48" fmla="*/ 5 w 424"/>
                  <a:gd name="T49" fmla="*/ 167 h 178"/>
                  <a:gd name="T50" fmla="*/ 2 w 424"/>
                  <a:gd name="T51" fmla="*/ 173 h 178"/>
                  <a:gd name="T52" fmla="*/ 0 w 424"/>
                  <a:gd name="T53" fmla="*/ 178 h 178"/>
                  <a:gd name="T54" fmla="*/ 0 w 424"/>
                  <a:gd name="T55" fmla="*/ 150 h 178"/>
                  <a:gd name="T56" fmla="*/ 0 w 424"/>
                  <a:gd name="T57" fmla="*/ 150 h 178"/>
                  <a:gd name="T58" fmla="*/ 2 w 424"/>
                  <a:gd name="T59" fmla="*/ 144 h 178"/>
                  <a:gd name="T60" fmla="*/ 5 w 424"/>
                  <a:gd name="T61" fmla="*/ 138 h 178"/>
                  <a:gd name="T62" fmla="*/ 10 w 424"/>
                  <a:gd name="T63" fmla="*/ 132 h 178"/>
                  <a:gd name="T64" fmla="*/ 17 w 424"/>
                  <a:gd name="T65" fmla="*/ 127 h 178"/>
                  <a:gd name="T66" fmla="*/ 26 w 424"/>
                  <a:gd name="T67" fmla="*/ 121 h 178"/>
                  <a:gd name="T68" fmla="*/ 37 w 424"/>
                  <a:gd name="T69" fmla="*/ 117 h 178"/>
                  <a:gd name="T70" fmla="*/ 62 w 424"/>
                  <a:gd name="T71" fmla="*/ 106 h 178"/>
                  <a:gd name="T72" fmla="*/ 93 w 424"/>
                  <a:gd name="T73" fmla="*/ 96 h 178"/>
                  <a:gd name="T74" fmla="*/ 126 w 424"/>
                  <a:gd name="T75" fmla="*/ 86 h 178"/>
                  <a:gd name="T76" fmla="*/ 163 w 424"/>
                  <a:gd name="T77" fmla="*/ 76 h 178"/>
                  <a:gd name="T78" fmla="*/ 201 w 424"/>
                  <a:gd name="T79" fmla="*/ 67 h 178"/>
                  <a:gd name="T80" fmla="*/ 276 w 424"/>
                  <a:gd name="T81" fmla="*/ 50 h 178"/>
                  <a:gd name="T82" fmla="*/ 344 w 424"/>
                  <a:gd name="T83" fmla="*/ 33 h 178"/>
                  <a:gd name="T84" fmla="*/ 373 w 424"/>
                  <a:gd name="T85" fmla="*/ 26 h 178"/>
                  <a:gd name="T86" fmla="*/ 396 w 424"/>
                  <a:gd name="T87" fmla="*/ 18 h 178"/>
                  <a:gd name="T88" fmla="*/ 413 w 424"/>
                  <a:gd name="T89" fmla="*/ 11 h 178"/>
                  <a:gd name="T90" fmla="*/ 419 w 424"/>
                  <a:gd name="T91" fmla="*/ 8 h 178"/>
                  <a:gd name="T92" fmla="*/ 423 w 424"/>
                  <a:gd name="T93" fmla="*/ 4 h 178"/>
                  <a:gd name="T94" fmla="*/ 423 w 424"/>
                  <a:gd name="T95" fmla="*/ 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4" h="178">
                    <a:moveTo>
                      <a:pt x="423" y="4"/>
                    </a:moveTo>
                    <a:lnTo>
                      <a:pt x="423" y="4"/>
                    </a:lnTo>
                    <a:lnTo>
                      <a:pt x="424" y="3"/>
                    </a:lnTo>
                    <a:lnTo>
                      <a:pt x="424" y="0"/>
                    </a:lnTo>
                    <a:lnTo>
                      <a:pt x="424" y="29"/>
                    </a:lnTo>
                    <a:lnTo>
                      <a:pt x="424" y="29"/>
                    </a:lnTo>
                    <a:lnTo>
                      <a:pt x="424" y="31"/>
                    </a:lnTo>
                    <a:lnTo>
                      <a:pt x="423" y="33"/>
                    </a:lnTo>
                    <a:lnTo>
                      <a:pt x="423" y="33"/>
                    </a:lnTo>
                    <a:lnTo>
                      <a:pt x="419" y="37"/>
                    </a:lnTo>
                    <a:lnTo>
                      <a:pt x="413" y="40"/>
                    </a:lnTo>
                    <a:lnTo>
                      <a:pt x="396" y="48"/>
                    </a:lnTo>
                    <a:lnTo>
                      <a:pt x="373" y="54"/>
                    </a:lnTo>
                    <a:lnTo>
                      <a:pt x="344" y="62"/>
                    </a:lnTo>
                    <a:lnTo>
                      <a:pt x="276" y="78"/>
                    </a:lnTo>
                    <a:lnTo>
                      <a:pt x="201" y="96"/>
                    </a:lnTo>
                    <a:lnTo>
                      <a:pt x="163" y="105"/>
                    </a:lnTo>
                    <a:lnTo>
                      <a:pt x="126" y="115"/>
                    </a:lnTo>
                    <a:lnTo>
                      <a:pt x="93" y="125"/>
                    </a:lnTo>
                    <a:lnTo>
                      <a:pt x="62" y="134"/>
                    </a:lnTo>
                    <a:lnTo>
                      <a:pt x="37" y="145"/>
                    </a:lnTo>
                    <a:lnTo>
                      <a:pt x="26" y="151"/>
                    </a:lnTo>
                    <a:lnTo>
                      <a:pt x="17" y="155"/>
                    </a:lnTo>
                    <a:lnTo>
                      <a:pt x="10" y="161"/>
                    </a:lnTo>
                    <a:lnTo>
                      <a:pt x="5" y="167"/>
                    </a:lnTo>
                    <a:lnTo>
                      <a:pt x="2" y="173"/>
                    </a:lnTo>
                    <a:lnTo>
                      <a:pt x="0" y="178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2" y="144"/>
                    </a:lnTo>
                    <a:lnTo>
                      <a:pt x="5" y="138"/>
                    </a:lnTo>
                    <a:lnTo>
                      <a:pt x="10" y="132"/>
                    </a:lnTo>
                    <a:lnTo>
                      <a:pt x="17" y="127"/>
                    </a:lnTo>
                    <a:lnTo>
                      <a:pt x="26" y="121"/>
                    </a:lnTo>
                    <a:lnTo>
                      <a:pt x="37" y="117"/>
                    </a:lnTo>
                    <a:lnTo>
                      <a:pt x="62" y="106"/>
                    </a:lnTo>
                    <a:lnTo>
                      <a:pt x="93" y="96"/>
                    </a:lnTo>
                    <a:lnTo>
                      <a:pt x="126" y="86"/>
                    </a:lnTo>
                    <a:lnTo>
                      <a:pt x="163" y="76"/>
                    </a:lnTo>
                    <a:lnTo>
                      <a:pt x="201" y="67"/>
                    </a:lnTo>
                    <a:lnTo>
                      <a:pt x="276" y="50"/>
                    </a:lnTo>
                    <a:lnTo>
                      <a:pt x="344" y="33"/>
                    </a:lnTo>
                    <a:lnTo>
                      <a:pt x="373" y="26"/>
                    </a:lnTo>
                    <a:lnTo>
                      <a:pt x="396" y="18"/>
                    </a:lnTo>
                    <a:lnTo>
                      <a:pt x="413" y="11"/>
                    </a:lnTo>
                    <a:lnTo>
                      <a:pt x="419" y="8"/>
                    </a:lnTo>
                    <a:lnTo>
                      <a:pt x="423" y="4"/>
                    </a:lnTo>
                    <a:lnTo>
                      <a:pt x="423" y="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7BC7EAFD-5AF1-4FFA-812C-3B6915FB76FD}"/>
                  </a:ext>
                </a:extLst>
              </p:cNvPr>
              <p:cNvSpPr/>
              <p:nvPr/>
            </p:nvSpPr>
            <p:spPr bwMode="auto">
              <a:xfrm>
                <a:off x="6463506" y="3838574"/>
                <a:ext cx="1903412" cy="2308225"/>
              </a:xfrm>
              <a:custGeom>
                <a:avLst/>
                <a:gdLst>
                  <a:gd name="T0" fmla="*/ 27 w 1199"/>
                  <a:gd name="T1" fmla="*/ 1454 h 1454"/>
                  <a:gd name="T2" fmla="*/ 27 w 1199"/>
                  <a:gd name="T3" fmla="*/ 1454 h 1454"/>
                  <a:gd name="T4" fmla="*/ 90 w 1199"/>
                  <a:gd name="T5" fmla="*/ 1388 h 1454"/>
                  <a:gd name="T6" fmla="*/ 154 w 1199"/>
                  <a:gd name="T7" fmla="*/ 1324 h 1454"/>
                  <a:gd name="T8" fmla="*/ 291 w 1199"/>
                  <a:gd name="T9" fmla="*/ 1185 h 1454"/>
                  <a:gd name="T10" fmla="*/ 373 w 1199"/>
                  <a:gd name="T11" fmla="*/ 1101 h 1454"/>
                  <a:gd name="T12" fmla="*/ 467 w 1199"/>
                  <a:gd name="T13" fmla="*/ 1001 h 1454"/>
                  <a:gd name="T14" fmla="*/ 577 w 1199"/>
                  <a:gd name="T15" fmla="*/ 882 h 1454"/>
                  <a:gd name="T16" fmla="*/ 708 w 1199"/>
                  <a:gd name="T17" fmla="*/ 741 h 1454"/>
                  <a:gd name="T18" fmla="*/ 708 w 1199"/>
                  <a:gd name="T19" fmla="*/ 741 h 1454"/>
                  <a:gd name="T20" fmla="*/ 805 w 1199"/>
                  <a:gd name="T21" fmla="*/ 631 h 1454"/>
                  <a:gd name="T22" fmla="*/ 890 w 1199"/>
                  <a:gd name="T23" fmla="*/ 532 h 1454"/>
                  <a:gd name="T24" fmla="*/ 965 w 1199"/>
                  <a:gd name="T25" fmla="*/ 443 h 1454"/>
                  <a:gd name="T26" fmla="*/ 1028 w 1199"/>
                  <a:gd name="T27" fmla="*/ 364 h 1454"/>
                  <a:gd name="T28" fmla="*/ 1079 w 1199"/>
                  <a:gd name="T29" fmla="*/ 297 h 1454"/>
                  <a:gd name="T30" fmla="*/ 1120 w 1199"/>
                  <a:gd name="T31" fmla="*/ 242 h 1454"/>
                  <a:gd name="T32" fmla="*/ 1150 w 1199"/>
                  <a:gd name="T33" fmla="*/ 199 h 1454"/>
                  <a:gd name="T34" fmla="*/ 1160 w 1199"/>
                  <a:gd name="T35" fmla="*/ 182 h 1454"/>
                  <a:gd name="T36" fmla="*/ 1167 w 1199"/>
                  <a:gd name="T37" fmla="*/ 169 h 1454"/>
                  <a:gd name="T38" fmla="*/ 1167 w 1199"/>
                  <a:gd name="T39" fmla="*/ 169 h 1454"/>
                  <a:gd name="T40" fmla="*/ 1176 w 1199"/>
                  <a:gd name="T41" fmla="*/ 148 h 1454"/>
                  <a:gd name="T42" fmla="*/ 1182 w 1199"/>
                  <a:gd name="T43" fmla="*/ 134 h 1454"/>
                  <a:gd name="T44" fmla="*/ 1187 w 1199"/>
                  <a:gd name="T45" fmla="*/ 116 h 1454"/>
                  <a:gd name="T46" fmla="*/ 1192 w 1199"/>
                  <a:gd name="T47" fmla="*/ 98 h 1454"/>
                  <a:gd name="T48" fmla="*/ 1196 w 1199"/>
                  <a:gd name="T49" fmla="*/ 77 h 1454"/>
                  <a:gd name="T50" fmla="*/ 1198 w 1199"/>
                  <a:gd name="T51" fmla="*/ 54 h 1454"/>
                  <a:gd name="T52" fmla="*/ 1199 w 1199"/>
                  <a:gd name="T53" fmla="*/ 28 h 1454"/>
                  <a:gd name="T54" fmla="*/ 1199 w 1199"/>
                  <a:gd name="T55" fmla="*/ 0 h 1454"/>
                  <a:gd name="T56" fmla="*/ 1199 w 1199"/>
                  <a:gd name="T57" fmla="*/ 0 h 1454"/>
                  <a:gd name="T58" fmla="*/ 1198 w 1199"/>
                  <a:gd name="T59" fmla="*/ 25 h 1454"/>
                  <a:gd name="T60" fmla="*/ 1196 w 1199"/>
                  <a:gd name="T61" fmla="*/ 48 h 1454"/>
                  <a:gd name="T62" fmla="*/ 1192 w 1199"/>
                  <a:gd name="T63" fmla="*/ 69 h 1454"/>
                  <a:gd name="T64" fmla="*/ 1187 w 1199"/>
                  <a:gd name="T65" fmla="*/ 88 h 1454"/>
                  <a:gd name="T66" fmla="*/ 1182 w 1199"/>
                  <a:gd name="T67" fmla="*/ 105 h 1454"/>
                  <a:gd name="T68" fmla="*/ 1176 w 1199"/>
                  <a:gd name="T69" fmla="*/ 120 h 1454"/>
                  <a:gd name="T70" fmla="*/ 1167 w 1199"/>
                  <a:gd name="T71" fmla="*/ 140 h 1454"/>
                  <a:gd name="T72" fmla="*/ 1167 w 1199"/>
                  <a:gd name="T73" fmla="*/ 140 h 1454"/>
                  <a:gd name="T74" fmla="*/ 1160 w 1199"/>
                  <a:gd name="T75" fmla="*/ 154 h 1454"/>
                  <a:gd name="T76" fmla="*/ 1150 w 1199"/>
                  <a:gd name="T77" fmla="*/ 170 h 1454"/>
                  <a:gd name="T78" fmla="*/ 1120 w 1199"/>
                  <a:gd name="T79" fmla="*/ 213 h 1454"/>
                  <a:gd name="T80" fmla="*/ 1079 w 1199"/>
                  <a:gd name="T81" fmla="*/ 268 h 1454"/>
                  <a:gd name="T82" fmla="*/ 1028 w 1199"/>
                  <a:gd name="T83" fmla="*/ 335 h 1454"/>
                  <a:gd name="T84" fmla="*/ 965 w 1199"/>
                  <a:gd name="T85" fmla="*/ 414 h 1454"/>
                  <a:gd name="T86" fmla="*/ 890 w 1199"/>
                  <a:gd name="T87" fmla="*/ 503 h 1454"/>
                  <a:gd name="T88" fmla="*/ 805 w 1199"/>
                  <a:gd name="T89" fmla="*/ 602 h 1454"/>
                  <a:gd name="T90" fmla="*/ 708 w 1199"/>
                  <a:gd name="T91" fmla="*/ 711 h 1454"/>
                  <a:gd name="T92" fmla="*/ 708 w 1199"/>
                  <a:gd name="T93" fmla="*/ 711 h 1454"/>
                  <a:gd name="T94" fmla="*/ 572 w 1199"/>
                  <a:gd name="T95" fmla="*/ 860 h 1454"/>
                  <a:gd name="T96" fmla="*/ 456 w 1199"/>
                  <a:gd name="T97" fmla="*/ 985 h 1454"/>
                  <a:gd name="T98" fmla="*/ 359 w 1199"/>
                  <a:gd name="T99" fmla="*/ 1087 h 1454"/>
                  <a:gd name="T100" fmla="*/ 276 w 1199"/>
                  <a:gd name="T101" fmla="*/ 1173 h 1454"/>
                  <a:gd name="T102" fmla="*/ 134 w 1199"/>
                  <a:gd name="T103" fmla="*/ 1315 h 1454"/>
                  <a:gd name="T104" fmla="*/ 67 w 1199"/>
                  <a:gd name="T105" fmla="*/ 1383 h 1454"/>
                  <a:gd name="T106" fmla="*/ 0 w 1199"/>
                  <a:gd name="T107" fmla="*/ 1454 h 1454"/>
                  <a:gd name="T108" fmla="*/ 27 w 1199"/>
                  <a:gd name="T109" fmla="*/ 1454 h 1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99" h="1454">
                    <a:moveTo>
                      <a:pt x="27" y="1454"/>
                    </a:moveTo>
                    <a:lnTo>
                      <a:pt x="27" y="1454"/>
                    </a:lnTo>
                    <a:lnTo>
                      <a:pt x="90" y="1388"/>
                    </a:lnTo>
                    <a:lnTo>
                      <a:pt x="154" y="1324"/>
                    </a:lnTo>
                    <a:lnTo>
                      <a:pt x="291" y="1185"/>
                    </a:lnTo>
                    <a:lnTo>
                      <a:pt x="373" y="1101"/>
                    </a:lnTo>
                    <a:lnTo>
                      <a:pt x="467" y="1001"/>
                    </a:lnTo>
                    <a:lnTo>
                      <a:pt x="577" y="882"/>
                    </a:lnTo>
                    <a:lnTo>
                      <a:pt x="708" y="741"/>
                    </a:lnTo>
                    <a:lnTo>
                      <a:pt x="708" y="741"/>
                    </a:lnTo>
                    <a:lnTo>
                      <a:pt x="805" y="631"/>
                    </a:lnTo>
                    <a:lnTo>
                      <a:pt x="890" y="532"/>
                    </a:lnTo>
                    <a:lnTo>
                      <a:pt x="965" y="443"/>
                    </a:lnTo>
                    <a:lnTo>
                      <a:pt x="1028" y="364"/>
                    </a:lnTo>
                    <a:lnTo>
                      <a:pt x="1079" y="297"/>
                    </a:lnTo>
                    <a:lnTo>
                      <a:pt x="1120" y="242"/>
                    </a:lnTo>
                    <a:lnTo>
                      <a:pt x="1150" y="199"/>
                    </a:lnTo>
                    <a:lnTo>
                      <a:pt x="1160" y="182"/>
                    </a:lnTo>
                    <a:lnTo>
                      <a:pt x="1167" y="169"/>
                    </a:lnTo>
                    <a:lnTo>
                      <a:pt x="1167" y="169"/>
                    </a:lnTo>
                    <a:lnTo>
                      <a:pt x="1176" y="148"/>
                    </a:lnTo>
                    <a:lnTo>
                      <a:pt x="1182" y="134"/>
                    </a:lnTo>
                    <a:lnTo>
                      <a:pt x="1187" y="116"/>
                    </a:lnTo>
                    <a:lnTo>
                      <a:pt x="1192" y="98"/>
                    </a:lnTo>
                    <a:lnTo>
                      <a:pt x="1196" y="77"/>
                    </a:lnTo>
                    <a:lnTo>
                      <a:pt x="1198" y="54"/>
                    </a:lnTo>
                    <a:lnTo>
                      <a:pt x="1199" y="28"/>
                    </a:lnTo>
                    <a:lnTo>
                      <a:pt x="1199" y="0"/>
                    </a:lnTo>
                    <a:lnTo>
                      <a:pt x="1199" y="0"/>
                    </a:lnTo>
                    <a:lnTo>
                      <a:pt x="1198" y="25"/>
                    </a:lnTo>
                    <a:lnTo>
                      <a:pt x="1196" y="48"/>
                    </a:lnTo>
                    <a:lnTo>
                      <a:pt x="1192" y="69"/>
                    </a:lnTo>
                    <a:lnTo>
                      <a:pt x="1187" y="88"/>
                    </a:lnTo>
                    <a:lnTo>
                      <a:pt x="1182" y="105"/>
                    </a:lnTo>
                    <a:lnTo>
                      <a:pt x="1176" y="120"/>
                    </a:lnTo>
                    <a:lnTo>
                      <a:pt x="1167" y="140"/>
                    </a:lnTo>
                    <a:lnTo>
                      <a:pt x="1167" y="140"/>
                    </a:lnTo>
                    <a:lnTo>
                      <a:pt x="1160" y="154"/>
                    </a:lnTo>
                    <a:lnTo>
                      <a:pt x="1150" y="170"/>
                    </a:lnTo>
                    <a:lnTo>
                      <a:pt x="1120" y="213"/>
                    </a:lnTo>
                    <a:lnTo>
                      <a:pt x="1079" y="268"/>
                    </a:lnTo>
                    <a:lnTo>
                      <a:pt x="1028" y="335"/>
                    </a:lnTo>
                    <a:lnTo>
                      <a:pt x="965" y="414"/>
                    </a:lnTo>
                    <a:lnTo>
                      <a:pt x="890" y="503"/>
                    </a:lnTo>
                    <a:lnTo>
                      <a:pt x="805" y="602"/>
                    </a:lnTo>
                    <a:lnTo>
                      <a:pt x="708" y="711"/>
                    </a:lnTo>
                    <a:lnTo>
                      <a:pt x="708" y="711"/>
                    </a:lnTo>
                    <a:lnTo>
                      <a:pt x="572" y="860"/>
                    </a:lnTo>
                    <a:lnTo>
                      <a:pt x="456" y="985"/>
                    </a:lnTo>
                    <a:lnTo>
                      <a:pt x="359" y="1087"/>
                    </a:lnTo>
                    <a:lnTo>
                      <a:pt x="276" y="1173"/>
                    </a:lnTo>
                    <a:lnTo>
                      <a:pt x="134" y="1315"/>
                    </a:lnTo>
                    <a:lnTo>
                      <a:pt x="67" y="1383"/>
                    </a:lnTo>
                    <a:lnTo>
                      <a:pt x="0" y="1454"/>
                    </a:lnTo>
                    <a:lnTo>
                      <a:pt x="27" y="145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EE7415BB-8EA1-4222-85B8-8D6C3A978B63}"/>
                  </a:ext>
                </a:extLst>
              </p:cNvPr>
              <p:cNvSpPr/>
              <p:nvPr/>
            </p:nvSpPr>
            <p:spPr bwMode="auto">
              <a:xfrm>
                <a:off x="3848098" y="2368548"/>
                <a:ext cx="4541837" cy="3778250"/>
              </a:xfrm>
              <a:custGeom>
                <a:avLst/>
                <a:gdLst>
                  <a:gd name="T0" fmla="*/ 1582 w 2861"/>
                  <a:gd name="T1" fmla="*/ 461 h 2380"/>
                  <a:gd name="T2" fmla="*/ 1774 w 2861"/>
                  <a:gd name="T3" fmla="*/ 510 h 2380"/>
                  <a:gd name="T4" fmla="*/ 1915 w 2861"/>
                  <a:gd name="T5" fmla="*/ 562 h 2380"/>
                  <a:gd name="T6" fmla="*/ 2012 w 2861"/>
                  <a:gd name="T7" fmla="*/ 612 h 2380"/>
                  <a:gd name="T8" fmla="*/ 2093 w 2861"/>
                  <a:gd name="T9" fmla="*/ 684 h 2380"/>
                  <a:gd name="T10" fmla="*/ 2119 w 2861"/>
                  <a:gd name="T11" fmla="*/ 739 h 2380"/>
                  <a:gd name="T12" fmla="*/ 2121 w 2861"/>
                  <a:gd name="T13" fmla="*/ 794 h 2380"/>
                  <a:gd name="T14" fmla="*/ 2092 w 2861"/>
                  <a:gd name="T15" fmla="*/ 863 h 2380"/>
                  <a:gd name="T16" fmla="*/ 2010 w 2861"/>
                  <a:gd name="T17" fmla="*/ 962 h 2380"/>
                  <a:gd name="T18" fmla="*/ 1855 w 2861"/>
                  <a:gd name="T19" fmla="*/ 1102 h 2380"/>
                  <a:gd name="T20" fmla="*/ 1607 w 2861"/>
                  <a:gd name="T21" fmla="*/ 1291 h 2380"/>
                  <a:gd name="T22" fmla="*/ 1325 w 2861"/>
                  <a:gd name="T23" fmla="*/ 1485 h 2380"/>
                  <a:gd name="T24" fmla="*/ 1662 w 2861"/>
                  <a:gd name="T25" fmla="*/ 2380 h 2380"/>
                  <a:gd name="T26" fmla="*/ 2021 w 2861"/>
                  <a:gd name="T27" fmla="*/ 2013 h 2380"/>
                  <a:gd name="T28" fmla="*/ 2467 w 2861"/>
                  <a:gd name="T29" fmla="*/ 1528 h 2380"/>
                  <a:gd name="T30" fmla="*/ 2782 w 2861"/>
                  <a:gd name="T31" fmla="*/ 1139 h 2380"/>
                  <a:gd name="T32" fmla="*/ 2835 w 2861"/>
                  <a:gd name="T33" fmla="*/ 1054 h 2380"/>
                  <a:gd name="T34" fmla="*/ 2860 w 2861"/>
                  <a:gd name="T35" fmla="*/ 959 h 2380"/>
                  <a:gd name="T36" fmla="*/ 2858 w 2861"/>
                  <a:gd name="T37" fmla="*/ 881 h 2380"/>
                  <a:gd name="T38" fmla="*/ 2832 w 2861"/>
                  <a:gd name="T39" fmla="*/ 791 h 2380"/>
                  <a:gd name="T40" fmla="*/ 2768 w 2861"/>
                  <a:gd name="T41" fmla="*/ 694 h 2380"/>
                  <a:gd name="T42" fmla="*/ 2657 w 2861"/>
                  <a:gd name="T43" fmla="*/ 596 h 2380"/>
                  <a:gd name="T44" fmla="*/ 2525 w 2861"/>
                  <a:gd name="T45" fmla="*/ 522 h 2380"/>
                  <a:gd name="T46" fmla="*/ 2315 w 2861"/>
                  <a:gd name="T47" fmla="*/ 453 h 2380"/>
                  <a:gd name="T48" fmla="*/ 2032 w 2861"/>
                  <a:gd name="T49" fmla="*/ 394 h 2380"/>
                  <a:gd name="T50" fmla="*/ 1611 w 2861"/>
                  <a:gd name="T51" fmla="*/ 330 h 2380"/>
                  <a:gd name="T52" fmla="*/ 1469 w 2861"/>
                  <a:gd name="T53" fmla="*/ 297 h 2380"/>
                  <a:gd name="T54" fmla="*/ 1447 w 2861"/>
                  <a:gd name="T55" fmla="*/ 279 h 2380"/>
                  <a:gd name="T56" fmla="*/ 1466 w 2861"/>
                  <a:gd name="T57" fmla="*/ 249 h 2380"/>
                  <a:gd name="T58" fmla="*/ 1587 w 2861"/>
                  <a:gd name="T59" fmla="*/ 206 h 2380"/>
                  <a:gd name="T60" fmla="*/ 1839 w 2861"/>
                  <a:gd name="T61" fmla="*/ 143 h 2380"/>
                  <a:gd name="T62" fmla="*/ 1868 w 2861"/>
                  <a:gd name="T63" fmla="*/ 128 h 2380"/>
                  <a:gd name="T64" fmla="*/ 1849 w 2861"/>
                  <a:gd name="T65" fmla="*/ 112 h 2380"/>
                  <a:gd name="T66" fmla="*/ 1659 w 2861"/>
                  <a:gd name="T67" fmla="*/ 86 h 2380"/>
                  <a:gd name="T68" fmla="*/ 1399 w 2861"/>
                  <a:gd name="T69" fmla="*/ 63 h 2380"/>
                  <a:gd name="T70" fmla="*/ 1398 w 2861"/>
                  <a:gd name="T71" fmla="*/ 53 h 2380"/>
                  <a:gd name="T72" fmla="*/ 1492 w 2861"/>
                  <a:gd name="T73" fmla="*/ 36 h 2380"/>
                  <a:gd name="T74" fmla="*/ 1618 w 2861"/>
                  <a:gd name="T75" fmla="*/ 23 h 2380"/>
                  <a:gd name="T76" fmla="*/ 1625 w 2861"/>
                  <a:gd name="T77" fmla="*/ 14 h 2380"/>
                  <a:gd name="T78" fmla="*/ 1544 w 2861"/>
                  <a:gd name="T79" fmla="*/ 1 h 2380"/>
                  <a:gd name="T80" fmla="*/ 1493 w 2861"/>
                  <a:gd name="T81" fmla="*/ 2 h 2380"/>
                  <a:gd name="T82" fmla="*/ 1510 w 2861"/>
                  <a:gd name="T83" fmla="*/ 6 h 2380"/>
                  <a:gd name="T84" fmla="*/ 1543 w 2861"/>
                  <a:gd name="T85" fmla="*/ 12 h 2380"/>
                  <a:gd name="T86" fmla="*/ 1389 w 2861"/>
                  <a:gd name="T87" fmla="*/ 30 h 2380"/>
                  <a:gd name="T88" fmla="*/ 1240 w 2861"/>
                  <a:gd name="T89" fmla="*/ 54 h 2380"/>
                  <a:gd name="T90" fmla="*/ 1249 w 2861"/>
                  <a:gd name="T91" fmla="*/ 67 h 2380"/>
                  <a:gd name="T92" fmla="*/ 1381 w 2861"/>
                  <a:gd name="T93" fmla="*/ 83 h 2380"/>
                  <a:gd name="T94" fmla="*/ 1637 w 2861"/>
                  <a:gd name="T95" fmla="*/ 106 h 2380"/>
                  <a:gd name="T96" fmla="*/ 1658 w 2861"/>
                  <a:gd name="T97" fmla="*/ 114 h 2380"/>
                  <a:gd name="T98" fmla="*/ 1640 w 2861"/>
                  <a:gd name="T99" fmla="*/ 125 h 2380"/>
                  <a:gd name="T100" fmla="*/ 1410 w 2861"/>
                  <a:gd name="T101" fmla="*/ 169 h 2380"/>
                  <a:gd name="T102" fmla="*/ 1237 w 2861"/>
                  <a:gd name="T103" fmla="*/ 209 h 2380"/>
                  <a:gd name="T104" fmla="*/ 1144 w 2861"/>
                  <a:gd name="T105" fmla="*/ 249 h 2380"/>
                  <a:gd name="T106" fmla="*/ 1116 w 2861"/>
                  <a:gd name="T107" fmla="*/ 276 h 2380"/>
                  <a:gd name="T108" fmla="*/ 1113 w 2861"/>
                  <a:gd name="T109" fmla="*/ 307 h 2380"/>
                  <a:gd name="T110" fmla="*/ 1137 w 2861"/>
                  <a:gd name="T111" fmla="*/ 337 h 2380"/>
                  <a:gd name="T112" fmla="*/ 1195 w 2861"/>
                  <a:gd name="T113" fmla="*/ 371 h 2380"/>
                  <a:gd name="T114" fmla="*/ 1304 w 2861"/>
                  <a:gd name="T115" fmla="*/ 406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61" h="2380">
                    <a:moveTo>
                      <a:pt x="1437" y="433"/>
                    </a:moveTo>
                    <a:lnTo>
                      <a:pt x="1437" y="433"/>
                    </a:lnTo>
                    <a:lnTo>
                      <a:pt x="1487" y="442"/>
                    </a:lnTo>
                    <a:lnTo>
                      <a:pt x="1536" y="451"/>
                    </a:lnTo>
                    <a:lnTo>
                      <a:pt x="1582" y="461"/>
                    </a:lnTo>
                    <a:lnTo>
                      <a:pt x="1625" y="471"/>
                    </a:lnTo>
                    <a:lnTo>
                      <a:pt x="1665" y="481"/>
                    </a:lnTo>
                    <a:lnTo>
                      <a:pt x="1704" y="490"/>
                    </a:lnTo>
                    <a:lnTo>
                      <a:pt x="1740" y="500"/>
                    </a:lnTo>
                    <a:lnTo>
                      <a:pt x="1774" y="510"/>
                    </a:lnTo>
                    <a:lnTo>
                      <a:pt x="1807" y="520"/>
                    </a:lnTo>
                    <a:lnTo>
                      <a:pt x="1837" y="531"/>
                    </a:lnTo>
                    <a:lnTo>
                      <a:pt x="1864" y="541"/>
                    </a:lnTo>
                    <a:lnTo>
                      <a:pt x="1891" y="552"/>
                    </a:lnTo>
                    <a:lnTo>
                      <a:pt x="1915" y="562"/>
                    </a:lnTo>
                    <a:lnTo>
                      <a:pt x="1938" y="572"/>
                    </a:lnTo>
                    <a:lnTo>
                      <a:pt x="1959" y="583"/>
                    </a:lnTo>
                    <a:lnTo>
                      <a:pt x="1977" y="593"/>
                    </a:lnTo>
                    <a:lnTo>
                      <a:pt x="1995" y="603"/>
                    </a:lnTo>
                    <a:lnTo>
                      <a:pt x="2012" y="612"/>
                    </a:lnTo>
                    <a:lnTo>
                      <a:pt x="2026" y="622"/>
                    </a:lnTo>
                    <a:lnTo>
                      <a:pt x="2039" y="631"/>
                    </a:lnTo>
                    <a:lnTo>
                      <a:pt x="2062" y="650"/>
                    </a:lnTo>
                    <a:lnTo>
                      <a:pt x="2080" y="667"/>
                    </a:lnTo>
                    <a:lnTo>
                      <a:pt x="2093" y="684"/>
                    </a:lnTo>
                    <a:lnTo>
                      <a:pt x="2103" y="699"/>
                    </a:lnTo>
                    <a:lnTo>
                      <a:pt x="2110" y="712"/>
                    </a:lnTo>
                    <a:lnTo>
                      <a:pt x="2115" y="725"/>
                    </a:lnTo>
                    <a:lnTo>
                      <a:pt x="2115" y="725"/>
                    </a:lnTo>
                    <a:lnTo>
                      <a:pt x="2119" y="739"/>
                    </a:lnTo>
                    <a:lnTo>
                      <a:pt x="2123" y="755"/>
                    </a:lnTo>
                    <a:lnTo>
                      <a:pt x="2124" y="764"/>
                    </a:lnTo>
                    <a:lnTo>
                      <a:pt x="2124" y="773"/>
                    </a:lnTo>
                    <a:lnTo>
                      <a:pt x="2123" y="784"/>
                    </a:lnTo>
                    <a:lnTo>
                      <a:pt x="2121" y="794"/>
                    </a:lnTo>
                    <a:lnTo>
                      <a:pt x="2118" y="806"/>
                    </a:lnTo>
                    <a:lnTo>
                      <a:pt x="2114" y="819"/>
                    </a:lnTo>
                    <a:lnTo>
                      <a:pt x="2108" y="832"/>
                    </a:lnTo>
                    <a:lnTo>
                      <a:pt x="2101" y="847"/>
                    </a:lnTo>
                    <a:lnTo>
                      <a:pt x="2092" y="863"/>
                    </a:lnTo>
                    <a:lnTo>
                      <a:pt x="2081" y="880"/>
                    </a:lnTo>
                    <a:lnTo>
                      <a:pt x="2066" y="898"/>
                    </a:lnTo>
                    <a:lnTo>
                      <a:pt x="2050" y="918"/>
                    </a:lnTo>
                    <a:lnTo>
                      <a:pt x="2031" y="939"/>
                    </a:lnTo>
                    <a:lnTo>
                      <a:pt x="2010" y="962"/>
                    </a:lnTo>
                    <a:lnTo>
                      <a:pt x="1986" y="986"/>
                    </a:lnTo>
                    <a:lnTo>
                      <a:pt x="1959" y="1013"/>
                    </a:lnTo>
                    <a:lnTo>
                      <a:pt x="1928" y="1040"/>
                    </a:lnTo>
                    <a:lnTo>
                      <a:pt x="1894" y="1070"/>
                    </a:lnTo>
                    <a:lnTo>
                      <a:pt x="1855" y="1102"/>
                    </a:lnTo>
                    <a:lnTo>
                      <a:pt x="1815" y="1135"/>
                    </a:lnTo>
                    <a:lnTo>
                      <a:pt x="1769" y="1171"/>
                    </a:lnTo>
                    <a:lnTo>
                      <a:pt x="1719" y="1208"/>
                    </a:lnTo>
                    <a:lnTo>
                      <a:pt x="1665" y="1249"/>
                    </a:lnTo>
                    <a:lnTo>
                      <a:pt x="1607" y="1291"/>
                    </a:lnTo>
                    <a:lnTo>
                      <a:pt x="1543" y="1336"/>
                    </a:lnTo>
                    <a:lnTo>
                      <a:pt x="1476" y="1383"/>
                    </a:lnTo>
                    <a:lnTo>
                      <a:pt x="1403" y="1432"/>
                    </a:lnTo>
                    <a:lnTo>
                      <a:pt x="1325" y="1485"/>
                    </a:lnTo>
                    <a:lnTo>
                      <a:pt x="1325" y="1485"/>
                    </a:lnTo>
                    <a:lnTo>
                      <a:pt x="938" y="1745"/>
                    </a:lnTo>
                    <a:lnTo>
                      <a:pt x="568" y="1993"/>
                    </a:lnTo>
                    <a:lnTo>
                      <a:pt x="246" y="2212"/>
                    </a:lnTo>
                    <a:lnTo>
                      <a:pt x="0" y="2380"/>
                    </a:lnTo>
                    <a:lnTo>
                      <a:pt x="1662" y="2380"/>
                    </a:lnTo>
                    <a:lnTo>
                      <a:pt x="1662" y="2380"/>
                    </a:lnTo>
                    <a:lnTo>
                      <a:pt x="1729" y="2309"/>
                    </a:lnTo>
                    <a:lnTo>
                      <a:pt x="1796" y="2241"/>
                    </a:lnTo>
                    <a:lnTo>
                      <a:pt x="1938" y="2099"/>
                    </a:lnTo>
                    <a:lnTo>
                      <a:pt x="2021" y="2013"/>
                    </a:lnTo>
                    <a:lnTo>
                      <a:pt x="2118" y="1911"/>
                    </a:lnTo>
                    <a:lnTo>
                      <a:pt x="2234" y="1786"/>
                    </a:lnTo>
                    <a:lnTo>
                      <a:pt x="2370" y="1637"/>
                    </a:lnTo>
                    <a:lnTo>
                      <a:pt x="2370" y="1637"/>
                    </a:lnTo>
                    <a:lnTo>
                      <a:pt x="2467" y="1528"/>
                    </a:lnTo>
                    <a:lnTo>
                      <a:pt x="2552" y="1429"/>
                    </a:lnTo>
                    <a:lnTo>
                      <a:pt x="2627" y="1340"/>
                    </a:lnTo>
                    <a:lnTo>
                      <a:pt x="2690" y="1261"/>
                    </a:lnTo>
                    <a:lnTo>
                      <a:pt x="2741" y="1194"/>
                    </a:lnTo>
                    <a:lnTo>
                      <a:pt x="2782" y="1139"/>
                    </a:lnTo>
                    <a:lnTo>
                      <a:pt x="2812" y="1096"/>
                    </a:lnTo>
                    <a:lnTo>
                      <a:pt x="2822" y="1080"/>
                    </a:lnTo>
                    <a:lnTo>
                      <a:pt x="2829" y="1066"/>
                    </a:lnTo>
                    <a:lnTo>
                      <a:pt x="2829" y="1066"/>
                    </a:lnTo>
                    <a:lnTo>
                      <a:pt x="2835" y="1054"/>
                    </a:lnTo>
                    <a:lnTo>
                      <a:pt x="2840" y="1039"/>
                    </a:lnTo>
                    <a:lnTo>
                      <a:pt x="2847" y="1020"/>
                    </a:lnTo>
                    <a:lnTo>
                      <a:pt x="2854" y="998"/>
                    </a:lnTo>
                    <a:lnTo>
                      <a:pt x="2858" y="972"/>
                    </a:lnTo>
                    <a:lnTo>
                      <a:pt x="2860" y="959"/>
                    </a:lnTo>
                    <a:lnTo>
                      <a:pt x="2861" y="944"/>
                    </a:lnTo>
                    <a:lnTo>
                      <a:pt x="2861" y="929"/>
                    </a:lnTo>
                    <a:lnTo>
                      <a:pt x="2861" y="914"/>
                    </a:lnTo>
                    <a:lnTo>
                      <a:pt x="2860" y="897"/>
                    </a:lnTo>
                    <a:lnTo>
                      <a:pt x="2858" y="881"/>
                    </a:lnTo>
                    <a:lnTo>
                      <a:pt x="2856" y="863"/>
                    </a:lnTo>
                    <a:lnTo>
                      <a:pt x="2851" y="845"/>
                    </a:lnTo>
                    <a:lnTo>
                      <a:pt x="2846" y="828"/>
                    </a:lnTo>
                    <a:lnTo>
                      <a:pt x="2839" y="809"/>
                    </a:lnTo>
                    <a:lnTo>
                      <a:pt x="2832" y="791"/>
                    </a:lnTo>
                    <a:lnTo>
                      <a:pt x="2822" y="772"/>
                    </a:lnTo>
                    <a:lnTo>
                      <a:pt x="2811" y="752"/>
                    </a:lnTo>
                    <a:lnTo>
                      <a:pt x="2799" y="733"/>
                    </a:lnTo>
                    <a:lnTo>
                      <a:pt x="2784" y="714"/>
                    </a:lnTo>
                    <a:lnTo>
                      <a:pt x="2768" y="694"/>
                    </a:lnTo>
                    <a:lnTo>
                      <a:pt x="2749" y="674"/>
                    </a:lnTo>
                    <a:lnTo>
                      <a:pt x="2729" y="654"/>
                    </a:lnTo>
                    <a:lnTo>
                      <a:pt x="2707" y="634"/>
                    </a:lnTo>
                    <a:lnTo>
                      <a:pt x="2683" y="615"/>
                    </a:lnTo>
                    <a:lnTo>
                      <a:pt x="2657" y="596"/>
                    </a:lnTo>
                    <a:lnTo>
                      <a:pt x="2627" y="576"/>
                    </a:lnTo>
                    <a:lnTo>
                      <a:pt x="2627" y="576"/>
                    </a:lnTo>
                    <a:lnTo>
                      <a:pt x="2596" y="557"/>
                    </a:lnTo>
                    <a:lnTo>
                      <a:pt x="2562" y="540"/>
                    </a:lnTo>
                    <a:lnTo>
                      <a:pt x="2525" y="522"/>
                    </a:lnTo>
                    <a:lnTo>
                      <a:pt x="2486" y="507"/>
                    </a:lnTo>
                    <a:lnTo>
                      <a:pt x="2446" y="492"/>
                    </a:lnTo>
                    <a:lnTo>
                      <a:pt x="2404" y="478"/>
                    </a:lnTo>
                    <a:lnTo>
                      <a:pt x="2360" y="465"/>
                    </a:lnTo>
                    <a:lnTo>
                      <a:pt x="2315" y="453"/>
                    </a:lnTo>
                    <a:lnTo>
                      <a:pt x="2269" y="441"/>
                    </a:lnTo>
                    <a:lnTo>
                      <a:pt x="2223" y="431"/>
                    </a:lnTo>
                    <a:lnTo>
                      <a:pt x="2175" y="420"/>
                    </a:lnTo>
                    <a:lnTo>
                      <a:pt x="2127" y="411"/>
                    </a:lnTo>
                    <a:lnTo>
                      <a:pt x="2032" y="394"/>
                    </a:lnTo>
                    <a:lnTo>
                      <a:pt x="1938" y="378"/>
                    </a:lnTo>
                    <a:lnTo>
                      <a:pt x="1847" y="365"/>
                    </a:lnTo>
                    <a:lnTo>
                      <a:pt x="1761" y="352"/>
                    </a:lnTo>
                    <a:lnTo>
                      <a:pt x="1682" y="341"/>
                    </a:lnTo>
                    <a:lnTo>
                      <a:pt x="1611" y="330"/>
                    </a:lnTo>
                    <a:lnTo>
                      <a:pt x="1551" y="319"/>
                    </a:lnTo>
                    <a:lnTo>
                      <a:pt x="1525" y="315"/>
                    </a:lnTo>
                    <a:lnTo>
                      <a:pt x="1503" y="309"/>
                    </a:lnTo>
                    <a:lnTo>
                      <a:pt x="1484" y="304"/>
                    </a:lnTo>
                    <a:lnTo>
                      <a:pt x="1469" y="297"/>
                    </a:lnTo>
                    <a:lnTo>
                      <a:pt x="1456" y="291"/>
                    </a:lnTo>
                    <a:lnTo>
                      <a:pt x="1453" y="288"/>
                    </a:lnTo>
                    <a:lnTo>
                      <a:pt x="1450" y="285"/>
                    </a:lnTo>
                    <a:lnTo>
                      <a:pt x="1450" y="285"/>
                    </a:lnTo>
                    <a:lnTo>
                      <a:pt x="1447" y="279"/>
                    </a:lnTo>
                    <a:lnTo>
                      <a:pt x="1445" y="273"/>
                    </a:lnTo>
                    <a:lnTo>
                      <a:pt x="1447" y="266"/>
                    </a:lnTo>
                    <a:lnTo>
                      <a:pt x="1451" y="261"/>
                    </a:lnTo>
                    <a:lnTo>
                      <a:pt x="1458" y="254"/>
                    </a:lnTo>
                    <a:lnTo>
                      <a:pt x="1466" y="249"/>
                    </a:lnTo>
                    <a:lnTo>
                      <a:pt x="1476" y="243"/>
                    </a:lnTo>
                    <a:lnTo>
                      <a:pt x="1488" y="238"/>
                    </a:lnTo>
                    <a:lnTo>
                      <a:pt x="1517" y="227"/>
                    </a:lnTo>
                    <a:lnTo>
                      <a:pt x="1551" y="216"/>
                    </a:lnTo>
                    <a:lnTo>
                      <a:pt x="1587" y="206"/>
                    </a:lnTo>
                    <a:lnTo>
                      <a:pt x="1627" y="196"/>
                    </a:lnTo>
                    <a:lnTo>
                      <a:pt x="1708" y="177"/>
                    </a:lnTo>
                    <a:lnTo>
                      <a:pt x="1782" y="160"/>
                    </a:lnTo>
                    <a:lnTo>
                      <a:pt x="1814" y="152"/>
                    </a:lnTo>
                    <a:lnTo>
                      <a:pt x="1839" y="143"/>
                    </a:lnTo>
                    <a:lnTo>
                      <a:pt x="1849" y="140"/>
                    </a:lnTo>
                    <a:lnTo>
                      <a:pt x="1858" y="135"/>
                    </a:lnTo>
                    <a:lnTo>
                      <a:pt x="1863" y="132"/>
                    </a:lnTo>
                    <a:lnTo>
                      <a:pt x="1868" y="128"/>
                    </a:lnTo>
                    <a:lnTo>
                      <a:pt x="1868" y="128"/>
                    </a:lnTo>
                    <a:lnTo>
                      <a:pt x="1869" y="124"/>
                    </a:lnTo>
                    <a:lnTo>
                      <a:pt x="1868" y="121"/>
                    </a:lnTo>
                    <a:lnTo>
                      <a:pt x="1864" y="118"/>
                    </a:lnTo>
                    <a:lnTo>
                      <a:pt x="1858" y="114"/>
                    </a:lnTo>
                    <a:lnTo>
                      <a:pt x="1849" y="112"/>
                    </a:lnTo>
                    <a:lnTo>
                      <a:pt x="1839" y="109"/>
                    </a:lnTo>
                    <a:lnTo>
                      <a:pt x="1813" y="103"/>
                    </a:lnTo>
                    <a:lnTo>
                      <a:pt x="1780" y="99"/>
                    </a:lnTo>
                    <a:lnTo>
                      <a:pt x="1742" y="95"/>
                    </a:lnTo>
                    <a:lnTo>
                      <a:pt x="1659" y="86"/>
                    </a:lnTo>
                    <a:lnTo>
                      <a:pt x="1492" y="74"/>
                    </a:lnTo>
                    <a:lnTo>
                      <a:pt x="1431" y="68"/>
                    </a:lnTo>
                    <a:lnTo>
                      <a:pt x="1411" y="66"/>
                    </a:lnTo>
                    <a:lnTo>
                      <a:pt x="1399" y="63"/>
                    </a:lnTo>
                    <a:lnTo>
                      <a:pt x="1399" y="63"/>
                    </a:lnTo>
                    <a:lnTo>
                      <a:pt x="1395" y="61"/>
                    </a:lnTo>
                    <a:lnTo>
                      <a:pt x="1394" y="60"/>
                    </a:lnTo>
                    <a:lnTo>
                      <a:pt x="1393" y="58"/>
                    </a:lnTo>
                    <a:lnTo>
                      <a:pt x="1395" y="55"/>
                    </a:lnTo>
                    <a:lnTo>
                      <a:pt x="1398" y="53"/>
                    </a:lnTo>
                    <a:lnTo>
                      <a:pt x="1405" y="51"/>
                    </a:lnTo>
                    <a:lnTo>
                      <a:pt x="1414" y="49"/>
                    </a:lnTo>
                    <a:lnTo>
                      <a:pt x="1436" y="44"/>
                    </a:lnTo>
                    <a:lnTo>
                      <a:pt x="1462" y="40"/>
                    </a:lnTo>
                    <a:lnTo>
                      <a:pt x="1492" y="36"/>
                    </a:lnTo>
                    <a:lnTo>
                      <a:pt x="1545" y="31"/>
                    </a:lnTo>
                    <a:lnTo>
                      <a:pt x="1545" y="31"/>
                    </a:lnTo>
                    <a:lnTo>
                      <a:pt x="1584" y="28"/>
                    </a:lnTo>
                    <a:lnTo>
                      <a:pt x="1610" y="24"/>
                    </a:lnTo>
                    <a:lnTo>
                      <a:pt x="1618" y="23"/>
                    </a:lnTo>
                    <a:lnTo>
                      <a:pt x="1624" y="21"/>
                    </a:lnTo>
                    <a:lnTo>
                      <a:pt x="1626" y="19"/>
                    </a:lnTo>
                    <a:lnTo>
                      <a:pt x="1626" y="16"/>
                    </a:lnTo>
                    <a:lnTo>
                      <a:pt x="1626" y="16"/>
                    </a:lnTo>
                    <a:lnTo>
                      <a:pt x="1625" y="14"/>
                    </a:lnTo>
                    <a:lnTo>
                      <a:pt x="1622" y="12"/>
                    </a:lnTo>
                    <a:lnTo>
                      <a:pt x="1613" y="10"/>
                    </a:lnTo>
                    <a:lnTo>
                      <a:pt x="1598" y="7"/>
                    </a:lnTo>
                    <a:lnTo>
                      <a:pt x="1582" y="5"/>
                    </a:lnTo>
                    <a:lnTo>
                      <a:pt x="1544" y="1"/>
                    </a:lnTo>
                    <a:lnTo>
                      <a:pt x="1510" y="0"/>
                    </a:lnTo>
                    <a:lnTo>
                      <a:pt x="1510" y="0"/>
                    </a:lnTo>
                    <a:lnTo>
                      <a:pt x="1498" y="0"/>
                    </a:lnTo>
                    <a:lnTo>
                      <a:pt x="1494" y="1"/>
                    </a:lnTo>
                    <a:lnTo>
                      <a:pt x="1493" y="2"/>
                    </a:lnTo>
                    <a:lnTo>
                      <a:pt x="1493" y="2"/>
                    </a:lnTo>
                    <a:lnTo>
                      <a:pt x="1493" y="2"/>
                    </a:lnTo>
                    <a:lnTo>
                      <a:pt x="1493" y="3"/>
                    </a:lnTo>
                    <a:lnTo>
                      <a:pt x="1497" y="3"/>
                    </a:lnTo>
                    <a:lnTo>
                      <a:pt x="1510" y="6"/>
                    </a:lnTo>
                    <a:lnTo>
                      <a:pt x="1527" y="7"/>
                    </a:lnTo>
                    <a:lnTo>
                      <a:pt x="1541" y="9"/>
                    </a:lnTo>
                    <a:lnTo>
                      <a:pt x="1544" y="10"/>
                    </a:lnTo>
                    <a:lnTo>
                      <a:pt x="1547" y="11"/>
                    </a:lnTo>
                    <a:lnTo>
                      <a:pt x="1543" y="12"/>
                    </a:lnTo>
                    <a:lnTo>
                      <a:pt x="1537" y="14"/>
                    </a:lnTo>
                    <a:lnTo>
                      <a:pt x="1508" y="19"/>
                    </a:lnTo>
                    <a:lnTo>
                      <a:pt x="1453" y="24"/>
                    </a:lnTo>
                    <a:lnTo>
                      <a:pt x="1453" y="24"/>
                    </a:lnTo>
                    <a:lnTo>
                      <a:pt x="1389" y="30"/>
                    </a:lnTo>
                    <a:lnTo>
                      <a:pt x="1337" y="36"/>
                    </a:lnTo>
                    <a:lnTo>
                      <a:pt x="1296" y="41"/>
                    </a:lnTo>
                    <a:lnTo>
                      <a:pt x="1265" y="46"/>
                    </a:lnTo>
                    <a:lnTo>
                      <a:pt x="1245" y="52"/>
                    </a:lnTo>
                    <a:lnTo>
                      <a:pt x="1240" y="54"/>
                    </a:lnTo>
                    <a:lnTo>
                      <a:pt x="1237" y="56"/>
                    </a:lnTo>
                    <a:lnTo>
                      <a:pt x="1236" y="60"/>
                    </a:lnTo>
                    <a:lnTo>
                      <a:pt x="1238" y="62"/>
                    </a:lnTo>
                    <a:lnTo>
                      <a:pt x="1242" y="65"/>
                    </a:lnTo>
                    <a:lnTo>
                      <a:pt x="1249" y="67"/>
                    </a:lnTo>
                    <a:lnTo>
                      <a:pt x="1249" y="67"/>
                    </a:lnTo>
                    <a:lnTo>
                      <a:pt x="1259" y="71"/>
                    </a:lnTo>
                    <a:lnTo>
                      <a:pt x="1275" y="73"/>
                    </a:lnTo>
                    <a:lnTo>
                      <a:pt x="1321" y="77"/>
                    </a:lnTo>
                    <a:lnTo>
                      <a:pt x="1381" y="83"/>
                    </a:lnTo>
                    <a:lnTo>
                      <a:pt x="1445" y="87"/>
                    </a:lnTo>
                    <a:lnTo>
                      <a:pt x="1511" y="93"/>
                    </a:lnTo>
                    <a:lnTo>
                      <a:pt x="1571" y="97"/>
                    </a:lnTo>
                    <a:lnTo>
                      <a:pt x="1619" y="102"/>
                    </a:lnTo>
                    <a:lnTo>
                      <a:pt x="1637" y="106"/>
                    </a:lnTo>
                    <a:lnTo>
                      <a:pt x="1650" y="109"/>
                    </a:lnTo>
                    <a:lnTo>
                      <a:pt x="1650" y="109"/>
                    </a:lnTo>
                    <a:lnTo>
                      <a:pt x="1655" y="112"/>
                    </a:lnTo>
                    <a:lnTo>
                      <a:pt x="1656" y="113"/>
                    </a:lnTo>
                    <a:lnTo>
                      <a:pt x="1658" y="114"/>
                    </a:lnTo>
                    <a:lnTo>
                      <a:pt x="1658" y="114"/>
                    </a:lnTo>
                    <a:lnTo>
                      <a:pt x="1656" y="117"/>
                    </a:lnTo>
                    <a:lnTo>
                      <a:pt x="1655" y="119"/>
                    </a:lnTo>
                    <a:lnTo>
                      <a:pt x="1649" y="122"/>
                    </a:lnTo>
                    <a:lnTo>
                      <a:pt x="1640" y="125"/>
                    </a:lnTo>
                    <a:lnTo>
                      <a:pt x="1629" y="130"/>
                    </a:lnTo>
                    <a:lnTo>
                      <a:pt x="1598" y="136"/>
                    </a:lnTo>
                    <a:lnTo>
                      <a:pt x="1562" y="144"/>
                    </a:lnTo>
                    <a:lnTo>
                      <a:pt x="1482" y="158"/>
                    </a:lnTo>
                    <a:lnTo>
                      <a:pt x="1410" y="169"/>
                    </a:lnTo>
                    <a:lnTo>
                      <a:pt x="1410" y="169"/>
                    </a:lnTo>
                    <a:lnTo>
                      <a:pt x="1363" y="178"/>
                    </a:lnTo>
                    <a:lnTo>
                      <a:pt x="1318" y="188"/>
                    </a:lnTo>
                    <a:lnTo>
                      <a:pt x="1275" y="198"/>
                    </a:lnTo>
                    <a:lnTo>
                      <a:pt x="1237" y="209"/>
                    </a:lnTo>
                    <a:lnTo>
                      <a:pt x="1201" y="220"/>
                    </a:lnTo>
                    <a:lnTo>
                      <a:pt x="1185" y="227"/>
                    </a:lnTo>
                    <a:lnTo>
                      <a:pt x="1171" y="233"/>
                    </a:lnTo>
                    <a:lnTo>
                      <a:pt x="1156" y="241"/>
                    </a:lnTo>
                    <a:lnTo>
                      <a:pt x="1144" y="249"/>
                    </a:lnTo>
                    <a:lnTo>
                      <a:pt x="1134" y="256"/>
                    </a:lnTo>
                    <a:lnTo>
                      <a:pt x="1124" y="264"/>
                    </a:lnTo>
                    <a:lnTo>
                      <a:pt x="1124" y="264"/>
                    </a:lnTo>
                    <a:lnTo>
                      <a:pt x="1119" y="271"/>
                    </a:lnTo>
                    <a:lnTo>
                      <a:pt x="1116" y="276"/>
                    </a:lnTo>
                    <a:lnTo>
                      <a:pt x="1112" y="284"/>
                    </a:lnTo>
                    <a:lnTo>
                      <a:pt x="1111" y="291"/>
                    </a:lnTo>
                    <a:lnTo>
                      <a:pt x="1111" y="297"/>
                    </a:lnTo>
                    <a:lnTo>
                      <a:pt x="1111" y="301"/>
                    </a:lnTo>
                    <a:lnTo>
                      <a:pt x="1113" y="307"/>
                    </a:lnTo>
                    <a:lnTo>
                      <a:pt x="1116" y="312"/>
                    </a:lnTo>
                    <a:lnTo>
                      <a:pt x="1119" y="318"/>
                    </a:lnTo>
                    <a:lnTo>
                      <a:pt x="1123" y="324"/>
                    </a:lnTo>
                    <a:lnTo>
                      <a:pt x="1129" y="330"/>
                    </a:lnTo>
                    <a:lnTo>
                      <a:pt x="1137" y="337"/>
                    </a:lnTo>
                    <a:lnTo>
                      <a:pt x="1144" y="343"/>
                    </a:lnTo>
                    <a:lnTo>
                      <a:pt x="1154" y="350"/>
                    </a:lnTo>
                    <a:lnTo>
                      <a:pt x="1166" y="356"/>
                    </a:lnTo>
                    <a:lnTo>
                      <a:pt x="1179" y="363"/>
                    </a:lnTo>
                    <a:lnTo>
                      <a:pt x="1195" y="371"/>
                    </a:lnTo>
                    <a:lnTo>
                      <a:pt x="1212" y="377"/>
                    </a:lnTo>
                    <a:lnTo>
                      <a:pt x="1232" y="384"/>
                    </a:lnTo>
                    <a:lnTo>
                      <a:pt x="1254" y="391"/>
                    </a:lnTo>
                    <a:lnTo>
                      <a:pt x="1277" y="398"/>
                    </a:lnTo>
                    <a:lnTo>
                      <a:pt x="1304" y="406"/>
                    </a:lnTo>
                    <a:lnTo>
                      <a:pt x="1333" y="412"/>
                    </a:lnTo>
                    <a:lnTo>
                      <a:pt x="1365" y="419"/>
                    </a:lnTo>
                    <a:lnTo>
                      <a:pt x="1437" y="433"/>
                    </a:lnTo>
                    <a:lnTo>
                      <a:pt x="1437" y="4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1BB53DA0-1E2C-4A8D-90AF-B0F6F3F6FA69}"/>
                  </a:ext>
                </a:extLst>
              </p:cNvPr>
              <p:cNvSpPr/>
              <p:nvPr/>
            </p:nvSpPr>
            <p:spPr bwMode="auto">
              <a:xfrm>
                <a:off x="3899693" y="2428874"/>
                <a:ext cx="3375025" cy="3717925"/>
              </a:xfrm>
              <a:custGeom>
                <a:avLst/>
                <a:gdLst>
                  <a:gd name="T0" fmla="*/ 338 w 2126"/>
                  <a:gd name="T1" fmla="*/ 2178 h 2342"/>
                  <a:gd name="T2" fmla="*/ 960 w 2126"/>
                  <a:gd name="T3" fmla="*/ 1742 h 2342"/>
                  <a:gd name="T4" fmla="*/ 1561 w 2126"/>
                  <a:gd name="T5" fmla="*/ 1329 h 2342"/>
                  <a:gd name="T6" fmla="*/ 1855 w 2126"/>
                  <a:gd name="T7" fmla="*/ 1100 h 2342"/>
                  <a:gd name="T8" fmla="*/ 1994 w 2126"/>
                  <a:gd name="T9" fmla="*/ 976 h 2342"/>
                  <a:gd name="T10" fmla="*/ 2094 w 2126"/>
                  <a:gd name="T11" fmla="*/ 853 h 2342"/>
                  <a:gd name="T12" fmla="*/ 2118 w 2126"/>
                  <a:gd name="T13" fmla="*/ 799 h 2342"/>
                  <a:gd name="T14" fmla="*/ 2124 w 2126"/>
                  <a:gd name="T15" fmla="*/ 718 h 2342"/>
                  <a:gd name="T16" fmla="*/ 2099 w 2126"/>
                  <a:gd name="T17" fmla="*/ 645 h 2342"/>
                  <a:gd name="T18" fmla="*/ 2047 w 2126"/>
                  <a:gd name="T19" fmla="*/ 582 h 2342"/>
                  <a:gd name="T20" fmla="*/ 1982 w 2126"/>
                  <a:gd name="T21" fmla="*/ 538 h 2342"/>
                  <a:gd name="T22" fmla="*/ 1890 w 2126"/>
                  <a:gd name="T23" fmla="*/ 499 h 2342"/>
                  <a:gd name="T24" fmla="*/ 1739 w 2126"/>
                  <a:gd name="T25" fmla="*/ 452 h 2342"/>
                  <a:gd name="T26" fmla="*/ 1430 w 2126"/>
                  <a:gd name="T27" fmla="*/ 389 h 2342"/>
                  <a:gd name="T28" fmla="*/ 1236 w 2126"/>
                  <a:gd name="T29" fmla="*/ 348 h 2342"/>
                  <a:gd name="T30" fmla="*/ 1135 w 2126"/>
                  <a:gd name="T31" fmla="*/ 310 h 2342"/>
                  <a:gd name="T32" fmla="*/ 1092 w 2126"/>
                  <a:gd name="T33" fmla="*/ 281 h 2342"/>
                  <a:gd name="T34" fmla="*/ 1079 w 2126"/>
                  <a:gd name="T35" fmla="*/ 253 h 2342"/>
                  <a:gd name="T36" fmla="*/ 1097 w 2126"/>
                  <a:gd name="T37" fmla="*/ 226 h 2342"/>
                  <a:gd name="T38" fmla="*/ 1160 w 2126"/>
                  <a:gd name="T39" fmla="*/ 194 h 2342"/>
                  <a:gd name="T40" fmla="*/ 1300 w 2126"/>
                  <a:gd name="T41" fmla="*/ 153 h 2342"/>
                  <a:gd name="T42" fmla="*/ 1552 w 2126"/>
                  <a:gd name="T43" fmla="*/ 105 h 2342"/>
                  <a:gd name="T44" fmla="*/ 1607 w 2126"/>
                  <a:gd name="T45" fmla="*/ 89 h 2342"/>
                  <a:gd name="T46" fmla="*/ 1612 w 2126"/>
                  <a:gd name="T47" fmla="*/ 71 h 2342"/>
                  <a:gd name="T48" fmla="*/ 1551 w 2126"/>
                  <a:gd name="T49" fmla="*/ 58 h 2342"/>
                  <a:gd name="T50" fmla="*/ 1345 w 2126"/>
                  <a:gd name="T51" fmla="*/ 44 h 2342"/>
                  <a:gd name="T52" fmla="*/ 1208 w 2126"/>
                  <a:gd name="T53" fmla="*/ 29 h 2342"/>
                  <a:gd name="T54" fmla="*/ 1195 w 2126"/>
                  <a:gd name="T55" fmla="*/ 16 h 2342"/>
                  <a:gd name="T56" fmla="*/ 1241 w 2126"/>
                  <a:gd name="T57" fmla="*/ 5 h 2342"/>
                  <a:gd name="T58" fmla="*/ 1241 w 2126"/>
                  <a:gd name="T59" fmla="*/ 5 h 2342"/>
                  <a:gd name="T60" fmla="*/ 1194 w 2126"/>
                  <a:gd name="T61" fmla="*/ 16 h 2342"/>
                  <a:gd name="T62" fmla="*/ 1201 w 2126"/>
                  <a:gd name="T63" fmla="*/ 28 h 2342"/>
                  <a:gd name="T64" fmla="*/ 1275 w 2126"/>
                  <a:gd name="T65" fmla="*/ 39 h 2342"/>
                  <a:gd name="T66" fmla="*/ 1502 w 2126"/>
                  <a:gd name="T67" fmla="*/ 57 h 2342"/>
                  <a:gd name="T68" fmla="*/ 1604 w 2126"/>
                  <a:gd name="T69" fmla="*/ 71 h 2342"/>
                  <a:gd name="T70" fmla="*/ 1608 w 2126"/>
                  <a:gd name="T71" fmla="*/ 82 h 2342"/>
                  <a:gd name="T72" fmla="*/ 1579 w 2126"/>
                  <a:gd name="T73" fmla="*/ 94 h 2342"/>
                  <a:gd name="T74" fmla="*/ 1330 w 2126"/>
                  <a:gd name="T75" fmla="*/ 140 h 2342"/>
                  <a:gd name="T76" fmla="*/ 1195 w 2126"/>
                  <a:gd name="T77" fmla="*/ 172 h 2342"/>
                  <a:gd name="T78" fmla="*/ 1103 w 2126"/>
                  <a:gd name="T79" fmla="*/ 209 h 2342"/>
                  <a:gd name="T80" fmla="*/ 1070 w 2126"/>
                  <a:gd name="T81" fmla="*/ 244 h 2342"/>
                  <a:gd name="T82" fmla="*/ 1073 w 2126"/>
                  <a:gd name="T83" fmla="*/ 274 h 2342"/>
                  <a:gd name="T84" fmla="*/ 1103 w 2126"/>
                  <a:gd name="T85" fmla="*/ 303 h 2342"/>
                  <a:gd name="T86" fmla="*/ 1198 w 2126"/>
                  <a:gd name="T87" fmla="*/ 348 h 2342"/>
                  <a:gd name="T88" fmla="*/ 1335 w 2126"/>
                  <a:gd name="T89" fmla="*/ 381 h 2342"/>
                  <a:gd name="T90" fmla="*/ 1575 w 2126"/>
                  <a:gd name="T91" fmla="*/ 428 h 2342"/>
                  <a:gd name="T92" fmla="*/ 1735 w 2126"/>
                  <a:gd name="T93" fmla="*/ 469 h 2342"/>
                  <a:gd name="T94" fmla="*/ 1881 w 2126"/>
                  <a:gd name="T95" fmla="*/ 523 h 2342"/>
                  <a:gd name="T96" fmla="*/ 1999 w 2126"/>
                  <a:gd name="T97" fmla="*/ 585 h 2342"/>
                  <a:gd name="T98" fmla="*/ 2041 w 2126"/>
                  <a:gd name="T99" fmla="*/ 626 h 2342"/>
                  <a:gd name="T100" fmla="*/ 2076 w 2126"/>
                  <a:gd name="T101" fmla="*/ 683 h 2342"/>
                  <a:gd name="T102" fmla="*/ 2085 w 2126"/>
                  <a:gd name="T103" fmla="*/ 747 h 2342"/>
                  <a:gd name="T104" fmla="*/ 2073 w 2126"/>
                  <a:gd name="T105" fmla="*/ 798 h 2342"/>
                  <a:gd name="T106" fmla="*/ 2021 w 2126"/>
                  <a:gd name="T107" fmla="*/ 881 h 2342"/>
                  <a:gd name="T108" fmla="*/ 1916 w 2126"/>
                  <a:gd name="T109" fmla="*/ 991 h 2342"/>
                  <a:gd name="T110" fmla="*/ 1706 w 2126"/>
                  <a:gd name="T111" fmla="*/ 1167 h 2342"/>
                  <a:gd name="T112" fmla="*/ 1230 w 2126"/>
                  <a:gd name="T113" fmla="*/ 1500 h 2342"/>
                  <a:gd name="T114" fmla="*/ 423 w 2126"/>
                  <a:gd name="T115" fmla="*/ 2045 h 2342"/>
                  <a:gd name="T116" fmla="*/ 0 w 2126"/>
                  <a:gd name="T117" fmla="*/ 2342 h 2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26" h="2342">
                    <a:moveTo>
                      <a:pt x="112" y="2342"/>
                    </a:moveTo>
                    <a:lnTo>
                      <a:pt x="112" y="2342"/>
                    </a:lnTo>
                    <a:lnTo>
                      <a:pt x="190" y="2285"/>
                    </a:lnTo>
                    <a:lnTo>
                      <a:pt x="190" y="2285"/>
                    </a:lnTo>
                    <a:lnTo>
                      <a:pt x="338" y="2178"/>
                    </a:lnTo>
                    <a:lnTo>
                      <a:pt x="455" y="2095"/>
                    </a:lnTo>
                    <a:lnTo>
                      <a:pt x="569" y="2014"/>
                    </a:lnTo>
                    <a:lnTo>
                      <a:pt x="703" y="1922"/>
                    </a:lnTo>
                    <a:lnTo>
                      <a:pt x="960" y="1742"/>
                    </a:lnTo>
                    <a:lnTo>
                      <a:pt x="960" y="1742"/>
                    </a:lnTo>
                    <a:lnTo>
                      <a:pt x="1156" y="1607"/>
                    </a:lnTo>
                    <a:lnTo>
                      <a:pt x="1294" y="1512"/>
                    </a:lnTo>
                    <a:lnTo>
                      <a:pt x="1455" y="1403"/>
                    </a:lnTo>
                    <a:lnTo>
                      <a:pt x="1507" y="1367"/>
                    </a:lnTo>
                    <a:lnTo>
                      <a:pt x="1561" y="1329"/>
                    </a:lnTo>
                    <a:lnTo>
                      <a:pt x="1630" y="1276"/>
                    </a:lnTo>
                    <a:lnTo>
                      <a:pt x="1732" y="1199"/>
                    </a:lnTo>
                    <a:lnTo>
                      <a:pt x="1732" y="1199"/>
                    </a:lnTo>
                    <a:lnTo>
                      <a:pt x="1792" y="1150"/>
                    </a:lnTo>
                    <a:lnTo>
                      <a:pt x="1855" y="1100"/>
                    </a:lnTo>
                    <a:lnTo>
                      <a:pt x="1916" y="1048"/>
                    </a:lnTo>
                    <a:lnTo>
                      <a:pt x="1946" y="1022"/>
                    </a:lnTo>
                    <a:lnTo>
                      <a:pt x="1973" y="995"/>
                    </a:lnTo>
                    <a:lnTo>
                      <a:pt x="1973" y="995"/>
                    </a:lnTo>
                    <a:lnTo>
                      <a:pt x="1994" y="976"/>
                    </a:lnTo>
                    <a:lnTo>
                      <a:pt x="2016" y="953"/>
                    </a:lnTo>
                    <a:lnTo>
                      <a:pt x="2038" y="929"/>
                    </a:lnTo>
                    <a:lnTo>
                      <a:pt x="2059" y="904"/>
                    </a:lnTo>
                    <a:lnTo>
                      <a:pt x="2078" y="879"/>
                    </a:lnTo>
                    <a:lnTo>
                      <a:pt x="2094" y="853"/>
                    </a:lnTo>
                    <a:lnTo>
                      <a:pt x="2102" y="839"/>
                    </a:lnTo>
                    <a:lnTo>
                      <a:pt x="2109" y="825"/>
                    </a:lnTo>
                    <a:lnTo>
                      <a:pt x="2114" y="812"/>
                    </a:lnTo>
                    <a:lnTo>
                      <a:pt x="2118" y="799"/>
                    </a:lnTo>
                    <a:lnTo>
                      <a:pt x="2118" y="799"/>
                    </a:lnTo>
                    <a:lnTo>
                      <a:pt x="2123" y="782"/>
                    </a:lnTo>
                    <a:lnTo>
                      <a:pt x="2125" y="767"/>
                    </a:lnTo>
                    <a:lnTo>
                      <a:pt x="2126" y="750"/>
                    </a:lnTo>
                    <a:lnTo>
                      <a:pt x="2126" y="734"/>
                    </a:lnTo>
                    <a:lnTo>
                      <a:pt x="2124" y="718"/>
                    </a:lnTo>
                    <a:lnTo>
                      <a:pt x="2122" y="703"/>
                    </a:lnTo>
                    <a:lnTo>
                      <a:pt x="2117" y="688"/>
                    </a:lnTo>
                    <a:lnTo>
                      <a:pt x="2113" y="673"/>
                    </a:lnTo>
                    <a:lnTo>
                      <a:pt x="2106" y="659"/>
                    </a:lnTo>
                    <a:lnTo>
                      <a:pt x="2099" y="645"/>
                    </a:lnTo>
                    <a:lnTo>
                      <a:pt x="2090" y="630"/>
                    </a:lnTo>
                    <a:lnTo>
                      <a:pt x="2081" y="617"/>
                    </a:lnTo>
                    <a:lnTo>
                      <a:pt x="2070" y="605"/>
                    </a:lnTo>
                    <a:lnTo>
                      <a:pt x="2059" y="593"/>
                    </a:lnTo>
                    <a:lnTo>
                      <a:pt x="2047" y="582"/>
                    </a:lnTo>
                    <a:lnTo>
                      <a:pt x="2034" y="571"/>
                    </a:lnTo>
                    <a:lnTo>
                      <a:pt x="2034" y="571"/>
                    </a:lnTo>
                    <a:lnTo>
                      <a:pt x="2017" y="559"/>
                    </a:lnTo>
                    <a:lnTo>
                      <a:pt x="2000" y="548"/>
                    </a:lnTo>
                    <a:lnTo>
                      <a:pt x="1982" y="538"/>
                    </a:lnTo>
                    <a:lnTo>
                      <a:pt x="1963" y="529"/>
                    </a:lnTo>
                    <a:lnTo>
                      <a:pt x="1946" y="521"/>
                    </a:lnTo>
                    <a:lnTo>
                      <a:pt x="1927" y="513"/>
                    </a:lnTo>
                    <a:lnTo>
                      <a:pt x="1890" y="499"/>
                    </a:lnTo>
                    <a:lnTo>
                      <a:pt x="1890" y="499"/>
                    </a:lnTo>
                    <a:lnTo>
                      <a:pt x="1862" y="489"/>
                    </a:lnTo>
                    <a:lnTo>
                      <a:pt x="1829" y="478"/>
                    </a:lnTo>
                    <a:lnTo>
                      <a:pt x="1790" y="466"/>
                    </a:lnTo>
                    <a:lnTo>
                      <a:pt x="1739" y="452"/>
                    </a:lnTo>
                    <a:lnTo>
                      <a:pt x="1739" y="452"/>
                    </a:lnTo>
                    <a:lnTo>
                      <a:pt x="1646" y="430"/>
                    </a:lnTo>
                    <a:lnTo>
                      <a:pt x="1574" y="415"/>
                    </a:lnTo>
                    <a:lnTo>
                      <a:pt x="1507" y="402"/>
                    </a:lnTo>
                    <a:lnTo>
                      <a:pt x="1430" y="389"/>
                    </a:lnTo>
                    <a:lnTo>
                      <a:pt x="1430" y="389"/>
                    </a:lnTo>
                    <a:lnTo>
                      <a:pt x="1391" y="382"/>
                    </a:lnTo>
                    <a:lnTo>
                      <a:pt x="1336" y="371"/>
                    </a:lnTo>
                    <a:lnTo>
                      <a:pt x="1304" y="364"/>
                    </a:lnTo>
                    <a:lnTo>
                      <a:pt x="1271" y="357"/>
                    </a:lnTo>
                    <a:lnTo>
                      <a:pt x="1236" y="348"/>
                    </a:lnTo>
                    <a:lnTo>
                      <a:pt x="1202" y="337"/>
                    </a:lnTo>
                    <a:lnTo>
                      <a:pt x="1202" y="337"/>
                    </a:lnTo>
                    <a:lnTo>
                      <a:pt x="1175" y="328"/>
                    </a:lnTo>
                    <a:lnTo>
                      <a:pt x="1148" y="316"/>
                    </a:lnTo>
                    <a:lnTo>
                      <a:pt x="1135" y="310"/>
                    </a:lnTo>
                    <a:lnTo>
                      <a:pt x="1121" y="302"/>
                    </a:lnTo>
                    <a:lnTo>
                      <a:pt x="1109" y="294"/>
                    </a:lnTo>
                    <a:lnTo>
                      <a:pt x="1098" y="286"/>
                    </a:lnTo>
                    <a:lnTo>
                      <a:pt x="1098" y="286"/>
                    </a:lnTo>
                    <a:lnTo>
                      <a:pt x="1092" y="281"/>
                    </a:lnTo>
                    <a:lnTo>
                      <a:pt x="1087" y="275"/>
                    </a:lnTo>
                    <a:lnTo>
                      <a:pt x="1083" y="270"/>
                    </a:lnTo>
                    <a:lnTo>
                      <a:pt x="1081" y="264"/>
                    </a:lnTo>
                    <a:lnTo>
                      <a:pt x="1079" y="259"/>
                    </a:lnTo>
                    <a:lnTo>
                      <a:pt x="1079" y="253"/>
                    </a:lnTo>
                    <a:lnTo>
                      <a:pt x="1080" y="249"/>
                    </a:lnTo>
                    <a:lnTo>
                      <a:pt x="1081" y="245"/>
                    </a:lnTo>
                    <a:lnTo>
                      <a:pt x="1084" y="239"/>
                    </a:lnTo>
                    <a:lnTo>
                      <a:pt x="1087" y="235"/>
                    </a:lnTo>
                    <a:lnTo>
                      <a:pt x="1097" y="226"/>
                    </a:lnTo>
                    <a:lnTo>
                      <a:pt x="1110" y="217"/>
                    </a:lnTo>
                    <a:lnTo>
                      <a:pt x="1126" y="208"/>
                    </a:lnTo>
                    <a:lnTo>
                      <a:pt x="1126" y="208"/>
                    </a:lnTo>
                    <a:lnTo>
                      <a:pt x="1141" y="202"/>
                    </a:lnTo>
                    <a:lnTo>
                      <a:pt x="1160" y="194"/>
                    </a:lnTo>
                    <a:lnTo>
                      <a:pt x="1198" y="181"/>
                    </a:lnTo>
                    <a:lnTo>
                      <a:pt x="1238" y="169"/>
                    </a:lnTo>
                    <a:lnTo>
                      <a:pt x="1273" y="160"/>
                    </a:lnTo>
                    <a:lnTo>
                      <a:pt x="1273" y="160"/>
                    </a:lnTo>
                    <a:lnTo>
                      <a:pt x="1300" y="153"/>
                    </a:lnTo>
                    <a:lnTo>
                      <a:pt x="1330" y="148"/>
                    </a:lnTo>
                    <a:lnTo>
                      <a:pt x="1427" y="129"/>
                    </a:lnTo>
                    <a:lnTo>
                      <a:pt x="1504" y="115"/>
                    </a:lnTo>
                    <a:lnTo>
                      <a:pt x="1504" y="115"/>
                    </a:lnTo>
                    <a:lnTo>
                      <a:pt x="1552" y="105"/>
                    </a:lnTo>
                    <a:lnTo>
                      <a:pt x="1580" y="98"/>
                    </a:lnTo>
                    <a:lnTo>
                      <a:pt x="1592" y="95"/>
                    </a:lnTo>
                    <a:lnTo>
                      <a:pt x="1601" y="92"/>
                    </a:lnTo>
                    <a:lnTo>
                      <a:pt x="1601" y="92"/>
                    </a:lnTo>
                    <a:lnTo>
                      <a:pt x="1607" y="89"/>
                    </a:lnTo>
                    <a:lnTo>
                      <a:pt x="1612" y="84"/>
                    </a:lnTo>
                    <a:lnTo>
                      <a:pt x="1615" y="81"/>
                    </a:lnTo>
                    <a:lnTo>
                      <a:pt x="1616" y="78"/>
                    </a:lnTo>
                    <a:lnTo>
                      <a:pt x="1615" y="74"/>
                    </a:lnTo>
                    <a:lnTo>
                      <a:pt x="1612" y="71"/>
                    </a:lnTo>
                    <a:lnTo>
                      <a:pt x="1607" y="68"/>
                    </a:lnTo>
                    <a:lnTo>
                      <a:pt x="1600" y="65"/>
                    </a:lnTo>
                    <a:lnTo>
                      <a:pt x="1600" y="65"/>
                    </a:lnTo>
                    <a:lnTo>
                      <a:pt x="1579" y="61"/>
                    </a:lnTo>
                    <a:lnTo>
                      <a:pt x="1551" y="58"/>
                    </a:lnTo>
                    <a:lnTo>
                      <a:pt x="1502" y="53"/>
                    </a:lnTo>
                    <a:lnTo>
                      <a:pt x="1502" y="53"/>
                    </a:lnTo>
                    <a:lnTo>
                      <a:pt x="1424" y="48"/>
                    </a:lnTo>
                    <a:lnTo>
                      <a:pt x="1345" y="44"/>
                    </a:lnTo>
                    <a:lnTo>
                      <a:pt x="1345" y="44"/>
                    </a:lnTo>
                    <a:lnTo>
                      <a:pt x="1275" y="38"/>
                    </a:lnTo>
                    <a:lnTo>
                      <a:pt x="1237" y="35"/>
                    </a:lnTo>
                    <a:lnTo>
                      <a:pt x="1220" y="33"/>
                    </a:lnTo>
                    <a:lnTo>
                      <a:pt x="1208" y="29"/>
                    </a:lnTo>
                    <a:lnTo>
                      <a:pt x="1208" y="29"/>
                    </a:lnTo>
                    <a:lnTo>
                      <a:pt x="1195" y="25"/>
                    </a:lnTo>
                    <a:lnTo>
                      <a:pt x="1192" y="23"/>
                    </a:lnTo>
                    <a:lnTo>
                      <a:pt x="1191" y="20"/>
                    </a:lnTo>
                    <a:lnTo>
                      <a:pt x="1192" y="18"/>
                    </a:lnTo>
                    <a:lnTo>
                      <a:pt x="1195" y="16"/>
                    </a:lnTo>
                    <a:lnTo>
                      <a:pt x="1201" y="14"/>
                    </a:lnTo>
                    <a:lnTo>
                      <a:pt x="1208" y="12"/>
                    </a:lnTo>
                    <a:lnTo>
                      <a:pt x="1208" y="12"/>
                    </a:lnTo>
                    <a:lnTo>
                      <a:pt x="1224" y="8"/>
                    </a:lnTo>
                    <a:lnTo>
                      <a:pt x="1241" y="5"/>
                    </a:lnTo>
                    <a:lnTo>
                      <a:pt x="1275" y="1"/>
                    </a:lnTo>
                    <a:lnTo>
                      <a:pt x="1286" y="0"/>
                    </a:lnTo>
                    <a:lnTo>
                      <a:pt x="1275" y="1"/>
                    </a:lnTo>
                    <a:lnTo>
                      <a:pt x="1275" y="1"/>
                    </a:lnTo>
                    <a:lnTo>
                      <a:pt x="1241" y="5"/>
                    </a:lnTo>
                    <a:lnTo>
                      <a:pt x="1224" y="8"/>
                    </a:lnTo>
                    <a:lnTo>
                      <a:pt x="1208" y="12"/>
                    </a:lnTo>
                    <a:lnTo>
                      <a:pt x="1208" y="12"/>
                    </a:lnTo>
                    <a:lnTo>
                      <a:pt x="1201" y="14"/>
                    </a:lnTo>
                    <a:lnTo>
                      <a:pt x="1194" y="16"/>
                    </a:lnTo>
                    <a:lnTo>
                      <a:pt x="1191" y="18"/>
                    </a:lnTo>
                    <a:lnTo>
                      <a:pt x="1190" y="20"/>
                    </a:lnTo>
                    <a:lnTo>
                      <a:pt x="1191" y="23"/>
                    </a:lnTo>
                    <a:lnTo>
                      <a:pt x="1195" y="26"/>
                    </a:lnTo>
                    <a:lnTo>
                      <a:pt x="1201" y="28"/>
                    </a:lnTo>
                    <a:lnTo>
                      <a:pt x="1208" y="30"/>
                    </a:lnTo>
                    <a:lnTo>
                      <a:pt x="1208" y="30"/>
                    </a:lnTo>
                    <a:lnTo>
                      <a:pt x="1220" y="33"/>
                    </a:lnTo>
                    <a:lnTo>
                      <a:pt x="1237" y="35"/>
                    </a:lnTo>
                    <a:lnTo>
                      <a:pt x="1275" y="39"/>
                    </a:lnTo>
                    <a:lnTo>
                      <a:pt x="1345" y="45"/>
                    </a:lnTo>
                    <a:lnTo>
                      <a:pt x="1423" y="50"/>
                    </a:lnTo>
                    <a:lnTo>
                      <a:pt x="1423" y="50"/>
                    </a:lnTo>
                    <a:lnTo>
                      <a:pt x="1502" y="57"/>
                    </a:lnTo>
                    <a:lnTo>
                      <a:pt x="1502" y="57"/>
                    </a:lnTo>
                    <a:lnTo>
                      <a:pt x="1550" y="61"/>
                    </a:lnTo>
                    <a:lnTo>
                      <a:pt x="1578" y="65"/>
                    </a:lnTo>
                    <a:lnTo>
                      <a:pt x="1599" y="69"/>
                    </a:lnTo>
                    <a:lnTo>
                      <a:pt x="1599" y="69"/>
                    </a:lnTo>
                    <a:lnTo>
                      <a:pt x="1604" y="71"/>
                    </a:lnTo>
                    <a:lnTo>
                      <a:pt x="1608" y="73"/>
                    </a:lnTo>
                    <a:lnTo>
                      <a:pt x="1611" y="75"/>
                    </a:lnTo>
                    <a:lnTo>
                      <a:pt x="1612" y="78"/>
                    </a:lnTo>
                    <a:lnTo>
                      <a:pt x="1611" y="80"/>
                    </a:lnTo>
                    <a:lnTo>
                      <a:pt x="1608" y="82"/>
                    </a:lnTo>
                    <a:lnTo>
                      <a:pt x="1604" y="85"/>
                    </a:lnTo>
                    <a:lnTo>
                      <a:pt x="1599" y="87"/>
                    </a:lnTo>
                    <a:lnTo>
                      <a:pt x="1599" y="87"/>
                    </a:lnTo>
                    <a:lnTo>
                      <a:pt x="1590" y="91"/>
                    </a:lnTo>
                    <a:lnTo>
                      <a:pt x="1579" y="94"/>
                    </a:lnTo>
                    <a:lnTo>
                      <a:pt x="1551" y="101"/>
                    </a:lnTo>
                    <a:lnTo>
                      <a:pt x="1504" y="109"/>
                    </a:lnTo>
                    <a:lnTo>
                      <a:pt x="1426" y="123"/>
                    </a:lnTo>
                    <a:lnTo>
                      <a:pt x="1426" y="123"/>
                    </a:lnTo>
                    <a:lnTo>
                      <a:pt x="1330" y="140"/>
                    </a:lnTo>
                    <a:lnTo>
                      <a:pt x="1300" y="146"/>
                    </a:lnTo>
                    <a:lnTo>
                      <a:pt x="1272" y="152"/>
                    </a:lnTo>
                    <a:lnTo>
                      <a:pt x="1272" y="152"/>
                    </a:lnTo>
                    <a:lnTo>
                      <a:pt x="1235" y="161"/>
                    </a:lnTo>
                    <a:lnTo>
                      <a:pt x="1195" y="172"/>
                    </a:lnTo>
                    <a:lnTo>
                      <a:pt x="1156" y="185"/>
                    </a:lnTo>
                    <a:lnTo>
                      <a:pt x="1138" y="192"/>
                    </a:lnTo>
                    <a:lnTo>
                      <a:pt x="1121" y="200"/>
                    </a:lnTo>
                    <a:lnTo>
                      <a:pt x="1121" y="200"/>
                    </a:lnTo>
                    <a:lnTo>
                      <a:pt x="1103" y="209"/>
                    </a:lnTo>
                    <a:lnTo>
                      <a:pt x="1088" y="220"/>
                    </a:lnTo>
                    <a:lnTo>
                      <a:pt x="1082" y="226"/>
                    </a:lnTo>
                    <a:lnTo>
                      <a:pt x="1077" y="231"/>
                    </a:lnTo>
                    <a:lnTo>
                      <a:pt x="1073" y="237"/>
                    </a:lnTo>
                    <a:lnTo>
                      <a:pt x="1070" y="244"/>
                    </a:lnTo>
                    <a:lnTo>
                      <a:pt x="1069" y="249"/>
                    </a:lnTo>
                    <a:lnTo>
                      <a:pt x="1068" y="256"/>
                    </a:lnTo>
                    <a:lnTo>
                      <a:pt x="1069" y="262"/>
                    </a:lnTo>
                    <a:lnTo>
                      <a:pt x="1070" y="268"/>
                    </a:lnTo>
                    <a:lnTo>
                      <a:pt x="1073" y="274"/>
                    </a:lnTo>
                    <a:lnTo>
                      <a:pt x="1077" y="281"/>
                    </a:lnTo>
                    <a:lnTo>
                      <a:pt x="1084" y="288"/>
                    </a:lnTo>
                    <a:lnTo>
                      <a:pt x="1092" y="295"/>
                    </a:lnTo>
                    <a:lnTo>
                      <a:pt x="1092" y="295"/>
                    </a:lnTo>
                    <a:lnTo>
                      <a:pt x="1103" y="303"/>
                    </a:lnTo>
                    <a:lnTo>
                      <a:pt x="1115" y="311"/>
                    </a:lnTo>
                    <a:lnTo>
                      <a:pt x="1129" y="318"/>
                    </a:lnTo>
                    <a:lnTo>
                      <a:pt x="1143" y="326"/>
                    </a:lnTo>
                    <a:lnTo>
                      <a:pt x="1172" y="338"/>
                    </a:lnTo>
                    <a:lnTo>
                      <a:pt x="1198" y="348"/>
                    </a:lnTo>
                    <a:lnTo>
                      <a:pt x="1198" y="348"/>
                    </a:lnTo>
                    <a:lnTo>
                      <a:pt x="1232" y="358"/>
                    </a:lnTo>
                    <a:lnTo>
                      <a:pt x="1268" y="367"/>
                    </a:lnTo>
                    <a:lnTo>
                      <a:pt x="1302" y="374"/>
                    </a:lnTo>
                    <a:lnTo>
                      <a:pt x="1335" y="381"/>
                    </a:lnTo>
                    <a:lnTo>
                      <a:pt x="1391" y="392"/>
                    </a:lnTo>
                    <a:lnTo>
                      <a:pt x="1429" y="399"/>
                    </a:lnTo>
                    <a:lnTo>
                      <a:pt x="1429" y="399"/>
                    </a:lnTo>
                    <a:lnTo>
                      <a:pt x="1505" y="414"/>
                    </a:lnTo>
                    <a:lnTo>
                      <a:pt x="1575" y="428"/>
                    </a:lnTo>
                    <a:lnTo>
                      <a:pt x="1612" y="437"/>
                    </a:lnTo>
                    <a:lnTo>
                      <a:pt x="1649" y="446"/>
                    </a:lnTo>
                    <a:lnTo>
                      <a:pt x="1690" y="457"/>
                    </a:lnTo>
                    <a:lnTo>
                      <a:pt x="1735" y="469"/>
                    </a:lnTo>
                    <a:lnTo>
                      <a:pt x="1735" y="469"/>
                    </a:lnTo>
                    <a:lnTo>
                      <a:pt x="1781" y="483"/>
                    </a:lnTo>
                    <a:lnTo>
                      <a:pt x="1819" y="497"/>
                    </a:lnTo>
                    <a:lnTo>
                      <a:pt x="1851" y="510"/>
                    </a:lnTo>
                    <a:lnTo>
                      <a:pt x="1881" y="523"/>
                    </a:lnTo>
                    <a:lnTo>
                      <a:pt x="1881" y="523"/>
                    </a:lnTo>
                    <a:lnTo>
                      <a:pt x="1916" y="538"/>
                    </a:lnTo>
                    <a:lnTo>
                      <a:pt x="1950" y="556"/>
                    </a:lnTo>
                    <a:lnTo>
                      <a:pt x="1967" y="565"/>
                    </a:lnTo>
                    <a:lnTo>
                      <a:pt x="1983" y="574"/>
                    </a:lnTo>
                    <a:lnTo>
                      <a:pt x="1999" y="585"/>
                    </a:lnTo>
                    <a:lnTo>
                      <a:pt x="2013" y="598"/>
                    </a:lnTo>
                    <a:lnTo>
                      <a:pt x="2013" y="598"/>
                    </a:lnTo>
                    <a:lnTo>
                      <a:pt x="2023" y="606"/>
                    </a:lnTo>
                    <a:lnTo>
                      <a:pt x="2033" y="616"/>
                    </a:lnTo>
                    <a:lnTo>
                      <a:pt x="2041" y="626"/>
                    </a:lnTo>
                    <a:lnTo>
                      <a:pt x="2050" y="637"/>
                    </a:lnTo>
                    <a:lnTo>
                      <a:pt x="2058" y="648"/>
                    </a:lnTo>
                    <a:lnTo>
                      <a:pt x="2065" y="660"/>
                    </a:lnTo>
                    <a:lnTo>
                      <a:pt x="2070" y="671"/>
                    </a:lnTo>
                    <a:lnTo>
                      <a:pt x="2076" y="683"/>
                    </a:lnTo>
                    <a:lnTo>
                      <a:pt x="2079" y="695"/>
                    </a:lnTo>
                    <a:lnTo>
                      <a:pt x="2082" y="709"/>
                    </a:lnTo>
                    <a:lnTo>
                      <a:pt x="2084" y="721"/>
                    </a:lnTo>
                    <a:lnTo>
                      <a:pt x="2085" y="734"/>
                    </a:lnTo>
                    <a:lnTo>
                      <a:pt x="2085" y="747"/>
                    </a:lnTo>
                    <a:lnTo>
                      <a:pt x="2083" y="760"/>
                    </a:lnTo>
                    <a:lnTo>
                      <a:pt x="2081" y="773"/>
                    </a:lnTo>
                    <a:lnTo>
                      <a:pt x="2078" y="787"/>
                    </a:lnTo>
                    <a:lnTo>
                      <a:pt x="2078" y="787"/>
                    </a:lnTo>
                    <a:lnTo>
                      <a:pt x="2073" y="798"/>
                    </a:lnTo>
                    <a:lnTo>
                      <a:pt x="2068" y="810"/>
                    </a:lnTo>
                    <a:lnTo>
                      <a:pt x="2062" y="822"/>
                    </a:lnTo>
                    <a:lnTo>
                      <a:pt x="2055" y="834"/>
                    </a:lnTo>
                    <a:lnTo>
                      <a:pt x="2038" y="858"/>
                    </a:lnTo>
                    <a:lnTo>
                      <a:pt x="2021" y="881"/>
                    </a:lnTo>
                    <a:lnTo>
                      <a:pt x="2001" y="905"/>
                    </a:lnTo>
                    <a:lnTo>
                      <a:pt x="1981" y="927"/>
                    </a:lnTo>
                    <a:lnTo>
                      <a:pt x="1944" y="965"/>
                    </a:lnTo>
                    <a:lnTo>
                      <a:pt x="1944" y="965"/>
                    </a:lnTo>
                    <a:lnTo>
                      <a:pt x="1916" y="991"/>
                    </a:lnTo>
                    <a:lnTo>
                      <a:pt x="1888" y="1017"/>
                    </a:lnTo>
                    <a:lnTo>
                      <a:pt x="1828" y="1069"/>
                    </a:lnTo>
                    <a:lnTo>
                      <a:pt x="1768" y="1119"/>
                    </a:lnTo>
                    <a:lnTo>
                      <a:pt x="1706" y="1167"/>
                    </a:lnTo>
                    <a:lnTo>
                      <a:pt x="1706" y="1167"/>
                    </a:lnTo>
                    <a:lnTo>
                      <a:pt x="1608" y="1242"/>
                    </a:lnTo>
                    <a:lnTo>
                      <a:pt x="1531" y="1298"/>
                    </a:lnTo>
                    <a:lnTo>
                      <a:pt x="1466" y="1343"/>
                    </a:lnTo>
                    <a:lnTo>
                      <a:pt x="1401" y="1387"/>
                    </a:lnTo>
                    <a:lnTo>
                      <a:pt x="1230" y="1500"/>
                    </a:lnTo>
                    <a:lnTo>
                      <a:pt x="1102" y="1585"/>
                    </a:lnTo>
                    <a:lnTo>
                      <a:pt x="931" y="1700"/>
                    </a:lnTo>
                    <a:lnTo>
                      <a:pt x="672" y="1877"/>
                    </a:lnTo>
                    <a:lnTo>
                      <a:pt x="672" y="1877"/>
                    </a:lnTo>
                    <a:lnTo>
                      <a:pt x="423" y="2045"/>
                    </a:lnTo>
                    <a:lnTo>
                      <a:pt x="296" y="2133"/>
                    </a:lnTo>
                    <a:lnTo>
                      <a:pt x="153" y="2233"/>
                    </a:lnTo>
                    <a:lnTo>
                      <a:pt x="153" y="2233"/>
                    </a:lnTo>
                    <a:lnTo>
                      <a:pt x="86" y="2280"/>
                    </a:lnTo>
                    <a:lnTo>
                      <a:pt x="0" y="2342"/>
                    </a:lnTo>
                    <a:lnTo>
                      <a:pt x="112" y="23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1139B3F4-7421-4BA6-8555-3162FEAF0C35}"/>
                  </a:ext>
                </a:extLst>
              </p:cNvPr>
              <p:cNvSpPr/>
              <p:nvPr/>
            </p:nvSpPr>
            <p:spPr bwMode="auto">
              <a:xfrm>
                <a:off x="5901531" y="2565399"/>
                <a:ext cx="719137" cy="236538"/>
              </a:xfrm>
              <a:custGeom>
                <a:avLst/>
                <a:gdLst>
                  <a:gd name="T0" fmla="*/ 0 w 453"/>
                  <a:gd name="T1" fmla="*/ 145 h 149"/>
                  <a:gd name="T2" fmla="*/ 10 w 453"/>
                  <a:gd name="T3" fmla="*/ 138 h 149"/>
                  <a:gd name="T4" fmla="*/ 39 w 453"/>
                  <a:gd name="T5" fmla="*/ 122 h 149"/>
                  <a:gd name="T6" fmla="*/ 41 w 453"/>
                  <a:gd name="T7" fmla="*/ 127 h 149"/>
                  <a:gd name="T8" fmla="*/ 13 w 453"/>
                  <a:gd name="T9" fmla="*/ 142 h 149"/>
                  <a:gd name="T10" fmla="*/ 4 w 453"/>
                  <a:gd name="T11" fmla="*/ 149 h 149"/>
                  <a:gd name="T12" fmla="*/ 61 w 453"/>
                  <a:gd name="T13" fmla="*/ 114 h 149"/>
                  <a:gd name="T14" fmla="*/ 77 w 453"/>
                  <a:gd name="T15" fmla="*/ 106 h 149"/>
                  <a:gd name="T16" fmla="*/ 97 w 453"/>
                  <a:gd name="T17" fmla="*/ 103 h 149"/>
                  <a:gd name="T18" fmla="*/ 79 w 453"/>
                  <a:gd name="T19" fmla="*/ 110 h 149"/>
                  <a:gd name="T20" fmla="*/ 61 w 453"/>
                  <a:gd name="T21" fmla="*/ 114 h 149"/>
                  <a:gd name="T22" fmla="*/ 118 w 453"/>
                  <a:gd name="T23" fmla="*/ 91 h 149"/>
                  <a:gd name="T24" fmla="*/ 155 w 453"/>
                  <a:gd name="T25" fmla="*/ 84 h 149"/>
                  <a:gd name="T26" fmla="*/ 119 w 453"/>
                  <a:gd name="T27" fmla="*/ 95 h 149"/>
                  <a:gd name="T28" fmla="*/ 177 w 453"/>
                  <a:gd name="T29" fmla="*/ 73 h 149"/>
                  <a:gd name="T30" fmla="*/ 213 w 453"/>
                  <a:gd name="T31" fmla="*/ 64 h 149"/>
                  <a:gd name="T32" fmla="*/ 214 w 453"/>
                  <a:gd name="T33" fmla="*/ 69 h 149"/>
                  <a:gd name="T34" fmla="*/ 177 w 453"/>
                  <a:gd name="T35" fmla="*/ 73 h 149"/>
                  <a:gd name="T36" fmla="*/ 236 w 453"/>
                  <a:gd name="T37" fmla="*/ 59 h 149"/>
                  <a:gd name="T38" fmla="*/ 275 w 453"/>
                  <a:gd name="T39" fmla="*/ 55 h 149"/>
                  <a:gd name="T40" fmla="*/ 237 w 453"/>
                  <a:gd name="T41" fmla="*/ 63 h 149"/>
                  <a:gd name="T42" fmla="*/ 297 w 453"/>
                  <a:gd name="T43" fmla="*/ 47 h 149"/>
                  <a:gd name="T44" fmla="*/ 314 w 453"/>
                  <a:gd name="T45" fmla="*/ 43 h 149"/>
                  <a:gd name="T46" fmla="*/ 334 w 453"/>
                  <a:gd name="T47" fmla="*/ 43 h 149"/>
                  <a:gd name="T48" fmla="*/ 316 w 453"/>
                  <a:gd name="T49" fmla="*/ 48 h 149"/>
                  <a:gd name="T50" fmla="*/ 297 w 453"/>
                  <a:gd name="T51" fmla="*/ 47 h 149"/>
                  <a:gd name="T52" fmla="*/ 356 w 453"/>
                  <a:gd name="T53" fmla="*/ 33 h 149"/>
                  <a:gd name="T54" fmla="*/ 395 w 453"/>
                  <a:gd name="T55" fmla="*/ 28 h 149"/>
                  <a:gd name="T56" fmla="*/ 357 w 453"/>
                  <a:gd name="T57" fmla="*/ 38 h 149"/>
                  <a:gd name="T58" fmla="*/ 416 w 453"/>
                  <a:gd name="T59" fmla="*/ 16 h 149"/>
                  <a:gd name="T60" fmla="*/ 435 w 453"/>
                  <a:gd name="T61" fmla="*/ 8 h 149"/>
                  <a:gd name="T62" fmla="*/ 450 w 453"/>
                  <a:gd name="T63" fmla="*/ 0 h 149"/>
                  <a:gd name="T64" fmla="*/ 453 w 453"/>
                  <a:gd name="T65" fmla="*/ 3 h 149"/>
                  <a:gd name="T66" fmla="*/ 438 w 453"/>
                  <a:gd name="T67" fmla="*/ 11 h 149"/>
                  <a:gd name="T68" fmla="*/ 416 w 453"/>
                  <a:gd name="T69" fmla="*/ 1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53" h="149">
                    <a:moveTo>
                      <a:pt x="0" y="145"/>
                    </a:moveTo>
                    <a:lnTo>
                      <a:pt x="0" y="145"/>
                    </a:lnTo>
                    <a:lnTo>
                      <a:pt x="2" y="143"/>
                    </a:lnTo>
                    <a:lnTo>
                      <a:pt x="10" y="138"/>
                    </a:lnTo>
                    <a:lnTo>
                      <a:pt x="22" y="130"/>
                    </a:lnTo>
                    <a:lnTo>
                      <a:pt x="39" y="122"/>
                    </a:lnTo>
                    <a:lnTo>
                      <a:pt x="41" y="127"/>
                    </a:lnTo>
                    <a:lnTo>
                      <a:pt x="41" y="127"/>
                    </a:lnTo>
                    <a:lnTo>
                      <a:pt x="25" y="136"/>
                    </a:lnTo>
                    <a:lnTo>
                      <a:pt x="13" y="142"/>
                    </a:lnTo>
                    <a:lnTo>
                      <a:pt x="7" y="147"/>
                    </a:lnTo>
                    <a:lnTo>
                      <a:pt x="4" y="149"/>
                    </a:lnTo>
                    <a:lnTo>
                      <a:pt x="0" y="145"/>
                    </a:lnTo>
                    <a:close/>
                    <a:moveTo>
                      <a:pt x="61" y="114"/>
                    </a:moveTo>
                    <a:lnTo>
                      <a:pt x="61" y="114"/>
                    </a:lnTo>
                    <a:lnTo>
                      <a:pt x="77" y="106"/>
                    </a:lnTo>
                    <a:lnTo>
                      <a:pt x="96" y="98"/>
                    </a:lnTo>
                    <a:lnTo>
                      <a:pt x="97" y="103"/>
                    </a:lnTo>
                    <a:lnTo>
                      <a:pt x="97" y="103"/>
                    </a:lnTo>
                    <a:lnTo>
                      <a:pt x="79" y="110"/>
                    </a:lnTo>
                    <a:lnTo>
                      <a:pt x="63" y="118"/>
                    </a:lnTo>
                    <a:lnTo>
                      <a:pt x="61" y="114"/>
                    </a:lnTo>
                    <a:close/>
                    <a:moveTo>
                      <a:pt x="118" y="91"/>
                    </a:moveTo>
                    <a:lnTo>
                      <a:pt x="118" y="91"/>
                    </a:lnTo>
                    <a:lnTo>
                      <a:pt x="154" y="80"/>
                    </a:lnTo>
                    <a:lnTo>
                      <a:pt x="155" y="84"/>
                    </a:lnTo>
                    <a:lnTo>
                      <a:pt x="155" y="84"/>
                    </a:lnTo>
                    <a:lnTo>
                      <a:pt x="119" y="95"/>
                    </a:lnTo>
                    <a:lnTo>
                      <a:pt x="118" y="91"/>
                    </a:lnTo>
                    <a:close/>
                    <a:moveTo>
                      <a:pt x="177" y="73"/>
                    </a:moveTo>
                    <a:lnTo>
                      <a:pt x="177" y="73"/>
                    </a:lnTo>
                    <a:lnTo>
                      <a:pt x="213" y="64"/>
                    </a:lnTo>
                    <a:lnTo>
                      <a:pt x="214" y="69"/>
                    </a:lnTo>
                    <a:lnTo>
                      <a:pt x="214" y="69"/>
                    </a:lnTo>
                    <a:lnTo>
                      <a:pt x="178" y="77"/>
                    </a:lnTo>
                    <a:lnTo>
                      <a:pt x="177" y="73"/>
                    </a:lnTo>
                    <a:close/>
                    <a:moveTo>
                      <a:pt x="236" y="59"/>
                    </a:moveTo>
                    <a:lnTo>
                      <a:pt x="236" y="59"/>
                    </a:lnTo>
                    <a:lnTo>
                      <a:pt x="274" y="51"/>
                    </a:lnTo>
                    <a:lnTo>
                      <a:pt x="275" y="55"/>
                    </a:lnTo>
                    <a:lnTo>
                      <a:pt x="275" y="55"/>
                    </a:lnTo>
                    <a:lnTo>
                      <a:pt x="237" y="63"/>
                    </a:lnTo>
                    <a:lnTo>
                      <a:pt x="236" y="59"/>
                    </a:lnTo>
                    <a:close/>
                    <a:moveTo>
                      <a:pt x="297" y="47"/>
                    </a:moveTo>
                    <a:lnTo>
                      <a:pt x="297" y="47"/>
                    </a:lnTo>
                    <a:lnTo>
                      <a:pt x="314" y="43"/>
                    </a:lnTo>
                    <a:lnTo>
                      <a:pt x="333" y="39"/>
                    </a:lnTo>
                    <a:lnTo>
                      <a:pt x="334" y="43"/>
                    </a:lnTo>
                    <a:lnTo>
                      <a:pt x="316" y="48"/>
                    </a:lnTo>
                    <a:lnTo>
                      <a:pt x="316" y="48"/>
                    </a:lnTo>
                    <a:lnTo>
                      <a:pt x="298" y="51"/>
                    </a:lnTo>
                    <a:lnTo>
                      <a:pt x="297" y="47"/>
                    </a:lnTo>
                    <a:close/>
                    <a:moveTo>
                      <a:pt x="356" y="33"/>
                    </a:moveTo>
                    <a:lnTo>
                      <a:pt x="356" y="33"/>
                    </a:lnTo>
                    <a:lnTo>
                      <a:pt x="394" y="23"/>
                    </a:lnTo>
                    <a:lnTo>
                      <a:pt x="395" y="28"/>
                    </a:lnTo>
                    <a:lnTo>
                      <a:pt x="395" y="28"/>
                    </a:lnTo>
                    <a:lnTo>
                      <a:pt x="357" y="38"/>
                    </a:lnTo>
                    <a:lnTo>
                      <a:pt x="356" y="33"/>
                    </a:lnTo>
                    <a:close/>
                    <a:moveTo>
                      <a:pt x="416" y="16"/>
                    </a:moveTo>
                    <a:lnTo>
                      <a:pt x="416" y="16"/>
                    </a:lnTo>
                    <a:lnTo>
                      <a:pt x="435" y="8"/>
                    </a:lnTo>
                    <a:lnTo>
                      <a:pt x="443" y="4"/>
                    </a:lnTo>
                    <a:lnTo>
                      <a:pt x="450" y="0"/>
                    </a:lnTo>
                    <a:lnTo>
                      <a:pt x="453" y="3"/>
                    </a:lnTo>
                    <a:lnTo>
                      <a:pt x="453" y="3"/>
                    </a:lnTo>
                    <a:lnTo>
                      <a:pt x="446" y="7"/>
                    </a:lnTo>
                    <a:lnTo>
                      <a:pt x="438" y="11"/>
                    </a:lnTo>
                    <a:lnTo>
                      <a:pt x="417" y="20"/>
                    </a:lnTo>
                    <a:lnTo>
                      <a:pt x="416" y="16"/>
                    </a:lnTo>
                    <a:close/>
                  </a:path>
                </a:pathLst>
              </a:custGeom>
              <a:solidFill>
                <a:srgbClr val="C5CC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1503B9A6-5F0D-4C59-A460-13339AEAF3F2}"/>
                  </a:ext>
                </a:extLst>
              </p:cNvPr>
              <p:cNvGrpSpPr/>
              <p:nvPr/>
            </p:nvGrpSpPr>
            <p:grpSpPr>
              <a:xfrm>
                <a:off x="5353843" y="2827337"/>
                <a:ext cx="2441575" cy="3319463"/>
                <a:chOff x="4803141" y="2824162"/>
                <a:chExt cx="2441575" cy="3319463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74E23B88-5629-40C6-B666-3F1692F6E952}"/>
                    </a:ext>
                  </a:extLst>
                </p:cNvPr>
                <p:cNvSpPr/>
                <p:nvPr/>
              </p:nvSpPr>
              <p:spPr bwMode="auto">
                <a:xfrm>
                  <a:off x="7158991" y="3649662"/>
                  <a:ext cx="85725" cy="271463"/>
                </a:xfrm>
                <a:custGeom>
                  <a:avLst/>
                  <a:gdLst>
                    <a:gd name="T0" fmla="*/ 31 w 54"/>
                    <a:gd name="T1" fmla="*/ 171 h 171"/>
                    <a:gd name="T2" fmla="*/ 31 w 54"/>
                    <a:gd name="T3" fmla="*/ 171 h 171"/>
                    <a:gd name="T4" fmla="*/ 40 w 54"/>
                    <a:gd name="T5" fmla="*/ 147 h 171"/>
                    <a:gd name="T6" fmla="*/ 48 w 54"/>
                    <a:gd name="T7" fmla="*/ 126 h 171"/>
                    <a:gd name="T8" fmla="*/ 50 w 54"/>
                    <a:gd name="T9" fmla="*/ 115 h 171"/>
                    <a:gd name="T10" fmla="*/ 53 w 54"/>
                    <a:gd name="T11" fmla="*/ 104 h 171"/>
                    <a:gd name="T12" fmla="*/ 54 w 54"/>
                    <a:gd name="T13" fmla="*/ 93 h 171"/>
                    <a:gd name="T14" fmla="*/ 54 w 54"/>
                    <a:gd name="T15" fmla="*/ 82 h 171"/>
                    <a:gd name="T16" fmla="*/ 54 w 54"/>
                    <a:gd name="T17" fmla="*/ 82 h 171"/>
                    <a:gd name="T18" fmla="*/ 54 w 54"/>
                    <a:gd name="T19" fmla="*/ 60 h 171"/>
                    <a:gd name="T20" fmla="*/ 53 w 54"/>
                    <a:gd name="T21" fmla="*/ 50 h 171"/>
                    <a:gd name="T22" fmla="*/ 50 w 54"/>
                    <a:gd name="T23" fmla="*/ 41 h 171"/>
                    <a:gd name="T24" fmla="*/ 47 w 54"/>
                    <a:gd name="T25" fmla="*/ 31 h 171"/>
                    <a:gd name="T26" fmla="*/ 44 w 54"/>
                    <a:gd name="T27" fmla="*/ 22 h 171"/>
                    <a:gd name="T28" fmla="*/ 33 w 54"/>
                    <a:gd name="T29" fmla="*/ 0 h 171"/>
                    <a:gd name="T30" fmla="*/ 6 w 54"/>
                    <a:gd name="T31" fmla="*/ 11 h 171"/>
                    <a:gd name="T32" fmla="*/ 6 w 54"/>
                    <a:gd name="T33" fmla="*/ 11 h 171"/>
                    <a:gd name="T34" fmla="*/ 15 w 54"/>
                    <a:gd name="T35" fmla="*/ 30 h 171"/>
                    <a:gd name="T36" fmla="*/ 19 w 54"/>
                    <a:gd name="T37" fmla="*/ 39 h 171"/>
                    <a:gd name="T38" fmla="*/ 21 w 54"/>
                    <a:gd name="T39" fmla="*/ 47 h 171"/>
                    <a:gd name="T40" fmla="*/ 22 w 54"/>
                    <a:gd name="T41" fmla="*/ 55 h 171"/>
                    <a:gd name="T42" fmla="*/ 23 w 54"/>
                    <a:gd name="T43" fmla="*/ 63 h 171"/>
                    <a:gd name="T44" fmla="*/ 23 w 54"/>
                    <a:gd name="T45" fmla="*/ 82 h 171"/>
                    <a:gd name="T46" fmla="*/ 23 w 54"/>
                    <a:gd name="T47" fmla="*/ 82 h 171"/>
                    <a:gd name="T48" fmla="*/ 23 w 54"/>
                    <a:gd name="T49" fmla="*/ 90 h 171"/>
                    <a:gd name="T50" fmla="*/ 21 w 54"/>
                    <a:gd name="T51" fmla="*/ 99 h 171"/>
                    <a:gd name="T52" fmla="*/ 16 w 54"/>
                    <a:gd name="T53" fmla="*/ 116 h 171"/>
                    <a:gd name="T54" fmla="*/ 10 w 54"/>
                    <a:gd name="T55" fmla="*/ 134 h 171"/>
                    <a:gd name="T56" fmla="*/ 0 w 54"/>
                    <a:gd name="T57" fmla="*/ 154 h 171"/>
                    <a:gd name="T58" fmla="*/ 31 w 54"/>
                    <a:gd name="T59" fmla="*/ 171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54" h="171">
                      <a:moveTo>
                        <a:pt x="31" y="171"/>
                      </a:moveTo>
                      <a:lnTo>
                        <a:pt x="31" y="171"/>
                      </a:lnTo>
                      <a:lnTo>
                        <a:pt x="40" y="147"/>
                      </a:lnTo>
                      <a:lnTo>
                        <a:pt x="48" y="126"/>
                      </a:lnTo>
                      <a:lnTo>
                        <a:pt x="50" y="115"/>
                      </a:lnTo>
                      <a:lnTo>
                        <a:pt x="53" y="104"/>
                      </a:lnTo>
                      <a:lnTo>
                        <a:pt x="54" y="93"/>
                      </a:lnTo>
                      <a:lnTo>
                        <a:pt x="54" y="82"/>
                      </a:lnTo>
                      <a:lnTo>
                        <a:pt x="54" y="82"/>
                      </a:lnTo>
                      <a:lnTo>
                        <a:pt x="54" y="60"/>
                      </a:lnTo>
                      <a:lnTo>
                        <a:pt x="53" y="50"/>
                      </a:lnTo>
                      <a:lnTo>
                        <a:pt x="50" y="41"/>
                      </a:lnTo>
                      <a:lnTo>
                        <a:pt x="47" y="31"/>
                      </a:lnTo>
                      <a:lnTo>
                        <a:pt x="44" y="22"/>
                      </a:lnTo>
                      <a:lnTo>
                        <a:pt x="33" y="0"/>
                      </a:lnTo>
                      <a:lnTo>
                        <a:pt x="6" y="11"/>
                      </a:lnTo>
                      <a:lnTo>
                        <a:pt x="6" y="11"/>
                      </a:lnTo>
                      <a:lnTo>
                        <a:pt x="15" y="30"/>
                      </a:lnTo>
                      <a:lnTo>
                        <a:pt x="19" y="39"/>
                      </a:lnTo>
                      <a:lnTo>
                        <a:pt x="21" y="47"/>
                      </a:lnTo>
                      <a:lnTo>
                        <a:pt x="22" y="55"/>
                      </a:lnTo>
                      <a:lnTo>
                        <a:pt x="23" y="63"/>
                      </a:lnTo>
                      <a:lnTo>
                        <a:pt x="23" y="82"/>
                      </a:lnTo>
                      <a:lnTo>
                        <a:pt x="23" y="82"/>
                      </a:lnTo>
                      <a:lnTo>
                        <a:pt x="23" y="90"/>
                      </a:lnTo>
                      <a:lnTo>
                        <a:pt x="21" y="99"/>
                      </a:lnTo>
                      <a:lnTo>
                        <a:pt x="16" y="116"/>
                      </a:lnTo>
                      <a:lnTo>
                        <a:pt x="10" y="134"/>
                      </a:lnTo>
                      <a:lnTo>
                        <a:pt x="0" y="154"/>
                      </a:lnTo>
                      <a:lnTo>
                        <a:pt x="31" y="1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36A79912-778F-4F5F-9C5B-39AEE036CE0C}"/>
                    </a:ext>
                  </a:extLst>
                </p:cNvPr>
                <p:cNvSpPr/>
                <p:nvPr/>
              </p:nvSpPr>
              <p:spPr bwMode="auto">
                <a:xfrm>
                  <a:off x="7003416" y="3405187"/>
                  <a:ext cx="160337" cy="142875"/>
                </a:xfrm>
                <a:custGeom>
                  <a:avLst/>
                  <a:gdLst>
                    <a:gd name="T0" fmla="*/ 84 w 101"/>
                    <a:gd name="T1" fmla="*/ 90 h 90"/>
                    <a:gd name="T2" fmla="*/ 101 w 101"/>
                    <a:gd name="T3" fmla="*/ 73 h 90"/>
                    <a:gd name="T4" fmla="*/ 101 w 101"/>
                    <a:gd name="T5" fmla="*/ 73 h 90"/>
                    <a:gd name="T6" fmla="*/ 82 w 101"/>
                    <a:gd name="T7" fmla="*/ 56 h 90"/>
                    <a:gd name="T8" fmla="*/ 59 w 101"/>
                    <a:gd name="T9" fmla="*/ 37 h 90"/>
                    <a:gd name="T10" fmla="*/ 34 w 101"/>
                    <a:gd name="T11" fmla="*/ 18 h 90"/>
                    <a:gd name="T12" fmla="*/ 11 w 101"/>
                    <a:gd name="T13" fmla="*/ 0 h 90"/>
                    <a:gd name="T14" fmla="*/ 0 w 101"/>
                    <a:gd name="T15" fmla="*/ 17 h 90"/>
                    <a:gd name="T16" fmla="*/ 0 w 101"/>
                    <a:gd name="T17" fmla="*/ 17 h 90"/>
                    <a:gd name="T18" fmla="*/ 22 w 101"/>
                    <a:gd name="T19" fmla="*/ 33 h 90"/>
                    <a:gd name="T20" fmla="*/ 45 w 101"/>
                    <a:gd name="T21" fmla="*/ 54 h 90"/>
                    <a:gd name="T22" fmla="*/ 67 w 101"/>
                    <a:gd name="T23" fmla="*/ 73 h 90"/>
                    <a:gd name="T24" fmla="*/ 84 w 101"/>
                    <a:gd name="T25" fmla="*/ 90 h 90"/>
                    <a:gd name="T26" fmla="*/ 84 w 101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1" h="90">
                      <a:moveTo>
                        <a:pt x="84" y="90"/>
                      </a:moveTo>
                      <a:lnTo>
                        <a:pt x="101" y="73"/>
                      </a:lnTo>
                      <a:lnTo>
                        <a:pt x="101" y="73"/>
                      </a:lnTo>
                      <a:lnTo>
                        <a:pt x="82" y="56"/>
                      </a:lnTo>
                      <a:lnTo>
                        <a:pt x="59" y="37"/>
                      </a:lnTo>
                      <a:lnTo>
                        <a:pt x="34" y="18"/>
                      </a:lnTo>
                      <a:lnTo>
                        <a:pt x="11" y="0"/>
                      </a:lnTo>
                      <a:lnTo>
                        <a:pt x="0" y="17"/>
                      </a:lnTo>
                      <a:lnTo>
                        <a:pt x="0" y="17"/>
                      </a:lnTo>
                      <a:lnTo>
                        <a:pt x="22" y="33"/>
                      </a:lnTo>
                      <a:lnTo>
                        <a:pt x="45" y="54"/>
                      </a:lnTo>
                      <a:lnTo>
                        <a:pt x="67" y="73"/>
                      </a:lnTo>
                      <a:lnTo>
                        <a:pt x="84" y="90"/>
                      </a:lnTo>
                      <a:lnTo>
                        <a:pt x="84" y="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400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F01DD8A6-467D-4B2A-AE1D-559DCFC18AAB}"/>
                    </a:ext>
                  </a:extLst>
                </p:cNvPr>
                <p:cNvSpPr/>
                <p:nvPr/>
              </p:nvSpPr>
              <p:spPr bwMode="auto">
                <a:xfrm>
                  <a:off x="5344479" y="2824162"/>
                  <a:ext cx="1574800" cy="519113"/>
                </a:xfrm>
                <a:custGeom>
                  <a:avLst/>
                  <a:gdLst>
                    <a:gd name="T0" fmla="*/ 925 w 992"/>
                    <a:gd name="T1" fmla="*/ 276 h 327"/>
                    <a:gd name="T2" fmla="*/ 955 w 992"/>
                    <a:gd name="T3" fmla="*/ 292 h 327"/>
                    <a:gd name="T4" fmla="*/ 992 w 992"/>
                    <a:gd name="T5" fmla="*/ 314 h 327"/>
                    <a:gd name="T6" fmla="*/ 981 w 992"/>
                    <a:gd name="T7" fmla="*/ 327 h 327"/>
                    <a:gd name="T8" fmla="*/ 947 w 992"/>
                    <a:gd name="T9" fmla="*/ 304 h 327"/>
                    <a:gd name="T10" fmla="*/ 919 w 992"/>
                    <a:gd name="T11" fmla="*/ 289 h 327"/>
                    <a:gd name="T12" fmla="*/ 790 w 992"/>
                    <a:gd name="T13" fmla="*/ 221 h 327"/>
                    <a:gd name="T14" fmla="*/ 825 w 992"/>
                    <a:gd name="T15" fmla="*/ 234 h 327"/>
                    <a:gd name="T16" fmla="*/ 855 w 992"/>
                    <a:gd name="T17" fmla="*/ 260 h 327"/>
                    <a:gd name="T18" fmla="*/ 821 w 992"/>
                    <a:gd name="T19" fmla="*/ 246 h 327"/>
                    <a:gd name="T20" fmla="*/ 786 w 992"/>
                    <a:gd name="T21" fmla="*/ 233 h 327"/>
                    <a:gd name="T22" fmla="*/ 653 w 992"/>
                    <a:gd name="T23" fmla="*/ 181 h 327"/>
                    <a:gd name="T24" fmla="*/ 722 w 992"/>
                    <a:gd name="T25" fmla="*/ 200 h 327"/>
                    <a:gd name="T26" fmla="*/ 720 w 992"/>
                    <a:gd name="T27" fmla="*/ 210 h 327"/>
                    <a:gd name="T28" fmla="*/ 650 w 992"/>
                    <a:gd name="T29" fmla="*/ 190 h 327"/>
                    <a:gd name="T30" fmla="*/ 512 w 992"/>
                    <a:gd name="T31" fmla="*/ 146 h 327"/>
                    <a:gd name="T32" fmla="*/ 583 w 992"/>
                    <a:gd name="T33" fmla="*/ 163 h 327"/>
                    <a:gd name="T34" fmla="*/ 580 w 992"/>
                    <a:gd name="T35" fmla="*/ 172 h 327"/>
                    <a:gd name="T36" fmla="*/ 511 w 992"/>
                    <a:gd name="T37" fmla="*/ 156 h 327"/>
                    <a:gd name="T38" fmla="*/ 370 w 992"/>
                    <a:gd name="T39" fmla="*/ 120 h 327"/>
                    <a:gd name="T40" fmla="*/ 442 w 992"/>
                    <a:gd name="T41" fmla="*/ 132 h 327"/>
                    <a:gd name="T42" fmla="*/ 439 w 992"/>
                    <a:gd name="T43" fmla="*/ 142 h 327"/>
                    <a:gd name="T44" fmla="*/ 369 w 992"/>
                    <a:gd name="T45" fmla="*/ 129 h 327"/>
                    <a:gd name="T46" fmla="*/ 278 w 992"/>
                    <a:gd name="T47" fmla="*/ 115 h 327"/>
                    <a:gd name="T48" fmla="*/ 227 w 992"/>
                    <a:gd name="T49" fmla="*/ 98 h 327"/>
                    <a:gd name="T50" fmla="*/ 279 w 992"/>
                    <a:gd name="T51" fmla="*/ 106 h 327"/>
                    <a:gd name="T52" fmla="*/ 299 w 992"/>
                    <a:gd name="T53" fmla="*/ 108 h 327"/>
                    <a:gd name="T54" fmla="*/ 298 w 992"/>
                    <a:gd name="T55" fmla="*/ 118 h 327"/>
                    <a:gd name="T56" fmla="*/ 278 w 992"/>
                    <a:gd name="T57" fmla="*/ 115 h 327"/>
                    <a:gd name="T58" fmla="*/ 88 w 992"/>
                    <a:gd name="T59" fmla="*/ 64 h 327"/>
                    <a:gd name="T60" fmla="*/ 119 w 992"/>
                    <a:gd name="T61" fmla="*/ 74 h 327"/>
                    <a:gd name="T62" fmla="*/ 155 w 992"/>
                    <a:gd name="T63" fmla="*/ 93 h 327"/>
                    <a:gd name="T64" fmla="*/ 117 w 992"/>
                    <a:gd name="T65" fmla="*/ 84 h 327"/>
                    <a:gd name="T66" fmla="*/ 84 w 992"/>
                    <a:gd name="T67" fmla="*/ 73 h 327"/>
                    <a:gd name="T68" fmla="*/ 0 w 992"/>
                    <a:gd name="T69" fmla="*/ 2 h 327"/>
                    <a:gd name="T70" fmla="*/ 7 w 992"/>
                    <a:gd name="T71" fmla="*/ 1 h 327"/>
                    <a:gd name="T72" fmla="*/ 7 w 992"/>
                    <a:gd name="T73" fmla="*/ 2 h 327"/>
                    <a:gd name="T74" fmla="*/ 12 w 992"/>
                    <a:gd name="T75" fmla="*/ 17 h 327"/>
                    <a:gd name="T76" fmla="*/ 26 w 992"/>
                    <a:gd name="T77" fmla="*/ 32 h 327"/>
                    <a:gd name="T78" fmla="*/ 19 w 992"/>
                    <a:gd name="T79" fmla="*/ 40 h 327"/>
                    <a:gd name="T80" fmla="*/ 4 w 992"/>
                    <a:gd name="T81" fmla="*/ 21 h 327"/>
                    <a:gd name="T82" fmla="*/ 0 w 992"/>
                    <a:gd name="T83" fmla="*/ 2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992" h="327">
                      <a:moveTo>
                        <a:pt x="919" y="289"/>
                      </a:moveTo>
                      <a:lnTo>
                        <a:pt x="925" y="276"/>
                      </a:lnTo>
                      <a:lnTo>
                        <a:pt x="925" y="276"/>
                      </a:lnTo>
                      <a:lnTo>
                        <a:pt x="955" y="292"/>
                      </a:lnTo>
                      <a:lnTo>
                        <a:pt x="975" y="303"/>
                      </a:lnTo>
                      <a:lnTo>
                        <a:pt x="992" y="314"/>
                      </a:lnTo>
                      <a:lnTo>
                        <a:pt x="981" y="327"/>
                      </a:lnTo>
                      <a:lnTo>
                        <a:pt x="981" y="327"/>
                      </a:lnTo>
                      <a:lnTo>
                        <a:pt x="966" y="316"/>
                      </a:lnTo>
                      <a:lnTo>
                        <a:pt x="947" y="304"/>
                      </a:lnTo>
                      <a:lnTo>
                        <a:pt x="919" y="289"/>
                      </a:lnTo>
                      <a:lnTo>
                        <a:pt x="919" y="289"/>
                      </a:lnTo>
                      <a:close/>
                      <a:moveTo>
                        <a:pt x="786" y="233"/>
                      </a:moveTo>
                      <a:lnTo>
                        <a:pt x="790" y="221"/>
                      </a:lnTo>
                      <a:lnTo>
                        <a:pt x="790" y="221"/>
                      </a:lnTo>
                      <a:lnTo>
                        <a:pt x="825" y="234"/>
                      </a:lnTo>
                      <a:lnTo>
                        <a:pt x="859" y="248"/>
                      </a:lnTo>
                      <a:lnTo>
                        <a:pt x="855" y="260"/>
                      </a:lnTo>
                      <a:lnTo>
                        <a:pt x="855" y="260"/>
                      </a:lnTo>
                      <a:lnTo>
                        <a:pt x="821" y="246"/>
                      </a:lnTo>
                      <a:lnTo>
                        <a:pt x="786" y="233"/>
                      </a:lnTo>
                      <a:lnTo>
                        <a:pt x="786" y="233"/>
                      </a:lnTo>
                      <a:close/>
                      <a:moveTo>
                        <a:pt x="650" y="190"/>
                      </a:moveTo>
                      <a:lnTo>
                        <a:pt x="653" y="181"/>
                      </a:lnTo>
                      <a:lnTo>
                        <a:pt x="653" y="181"/>
                      </a:lnTo>
                      <a:lnTo>
                        <a:pt x="722" y="200"/>
                      </a:lnTo>
                      <a:lnTo>
                        <a:pt x="720" y="210"/>
                      </a:lnTo>
                      <a:lnTo>
                        <a:pt x="720" y="210"/>
                      </a:lnTo>
                      <a:lnTo>
                        <a:pt x="650" y="190"/>
                      </a:lnTo>
                      <a:lnTo>
                        <a:pt x="650" y="190"/>
                      </a:lnTo>
                      <a:close/>
                      <a:moveTo>
                        <a:pt x="511" y="156"/>
                      </a:moveTo>
                      <a:lnTo>
                        <a:pt x="512" y="146"/>
                      </a:lnTo>
                      <a:lnTo>
                        <a:pt x="512" y="146"/>
                      </a:lnTo>
                      <a:lnTo>
                        <a:pt x="583" y="163"/>
                      </a:lnTo>
                      <a:lnTo>
                        <a:pt x="580" y="172"/>
                      </a:lnTo>
                      <a:lnTo>
                        <a:pt x="580" y="172"/>
                      </a:lnTo>
                      <a:lnTo>
                        <a:pt x="511" y="156"/>
                      </a:lnTo>
                      <a:lnTo>
                        <a:pt x="511" y="156"/>
                      </a:lnTo>
                      <a:close/>
                      <a:moveTo>
                        <a:pt x="369" y="129"/>
                      </a:moveTo>
                      <a:lnTo>
                        <a:pt x="370" y="120"/>
                      </a:lnTo>
                      <a:lnTo>
                        <a:pt x="370" y="120"/>
                      </a:lnTo>
                      <a:lnTo>
                        <a:pt x="442" y="132"/>
                      </a:lnTo>
                      <a:lnTo>
                        <a:pt x="439" y="142"/>
                      </a:lnTo>
                      <a:lnTo>
                        <a:pt x="439" y="142"/>
                      </a:lnTo>
                      <a:lnTo>
                        <a:pt x="369" y="129"/>
                      </a:lnTo>
                      <a:lnTo>
                        <a:pt x="369" y="129"/>
                      </a:lnTo>
                      <a:close/>
                      <a:moveTo>
                        <a:pt x="278" y="115"/>
                      </a:moveTo>
                      <a:lnTo>
                        <a:pt x="278" y="115"/>
                      </a:lnTo>
                      <a:lnTo>
                        <a:pt x="226" y="107"/>
                      </a:lnTo>
                      <a:lnTo>
                        <a:pt x="227" y="98"/>
                      </a:lnTo>
                      <a:lnTo>
                        <a:pt x="227" y="98"/>
                      </a:lnTo>
                      <a:lnTo>
                        <a:pt x="279" y="106"/>
                      </a:lnTo>
                      <a:lnTo>
                        <a:pt x="279" y="106"/>
                      </a:lnTo>
                      <a:lnTo>
                        <a:pt x="299" y="108"/>
                      </a:lnTo>
                      <a:lnTo>
                        <a:pt x="298" y="118"/>
                      </a:lnTo>
                      <a:lnTo>
                        <a:pt x="298" y="118"/>
                      </a:lnTo>
                      <a:lnTo>
                        <a:pt x="278" y="115"/>
                      </a:lnTo>
                      <a:lnTo>
                        <a:pt x="278" y="115"/>
                      </a:lnTo>
                      <a:close/>
                      <a:moveTo>
                        <a:pt x="84" y="73"/>
                      </a:moveTo>
                      <a:lnTo>
                        <a:pt x="88" y="64"/>
                      </a:lnTo>
                      <a:lnTo>
                        <a:pt x="88" y="64"/>
                      </a:lnTo>
                      <a:lnTo>
                        <a:pt x="119" y="74"/>
                      </a:lnTo>
                      <a:lnTo>
                        <a:pt x="157" y="84"/>
                      </a:lnTo>
                      <a:lnTo>
                        <a:pt x="155" y="93"/>
                      </a:lnTo>
                      <a:lnTo>
                        <a:pt x="155" y="93"/>
                      </a:lnTo>
                      <a:lnTo>
                        <a:pt x="117" y="84"/>
                      </a:lnTo>
                      <a:lnTo>
                        <a:pt x="84" y="73"/>
                      </a:lnTo>
                      <a:lnTo>
                        <a:pt x="84" y="73"/>
                      </a:lnTo>
                      <a:close/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7" y="1"/>
                      </a:lnTo>
                      <a:lnTo>
                        <a:pt x="7" y="2"/>
                      </a:lnTo>
                      <a:lnTo>
                        <a:pt x="7" y="2"/>
                      </a:lnTo>
                      <a:lnTo>
                        <a:pt x="8" y="10"/>
                      </a:lnTo>
                      <a:lnTo>
                        <a:pt x="12" y="17"/>
                      </a:lnTo>
                      <a:lnTo>
                        <a:pt x="18" y="24"/>
                      </a:lnTo>
                      <a:lnTo>
                        <a:pt x="26" y="32"/>
                      </a:lnTo>
                      <a:lnTo>
                        <a:pt x="19" y="40"/>
                      </a:lnTo>
                      <a:lnTo>
                        <a:pt x="19" y="40"/>
                      </a:lnTo>
                      <a:lnTo>
                        <a:pt x="11" y="31"/>
                      </a:lnTo>
                      <a:lnTo>
                        <a:pt x="4" y="21"/>
                      </a:lnTo>
                      <a:lnTo>
                        <a:pt x="1" y="12"/>
                      </a:lnTo>
                      <a:lnTo>
                        <a:pt x="0" y="2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FC8C7E83-D04C-4170-9A33-92C135DD5FCF}"/>
                    </a:ext>
                  </a:extLst>
                </p:cNvPr>
                <p:cNvSpPr/>
                <p:nvPr/>
              </p:nvSpPr>
              <p:spPr bwMode="auto">
                <a:xfrm>
                  <a:off x="5309554" y="5429249"/>
                  <a:ext cx="317500" cy="296863"/>
                </a:xfrm>
                <a:custGeom>
                  <a:avLst/>
                  <a:gdLst>
                    <a:gd name="T0" fmla="*/ 25 w 200"/>
                    <a:gd name="T1" fmla="*/ 187 h 187"/>
                    <a:gd name="T2" fmla="*/ 25 w 200"/>
                    <a:gd name="T3" fmla="*/ 187 h 187"/>
                    <a:gd name="T4" fmla="*/ 200 w 200"/>
                    <a:gd name="T5" fmla="*/ 28 h 187"/>
                    <a:gd name="T6" fmla="*/ 174 w 200"/>
                    <a:gd name="T7" fmla="*/ 0 h 187"/>
                    <a:gd name="T8" fmla="*/ 174 w 200"/>
                    <a:gd name="T9" fmla="*/ 0 h 187"/>
                    <a:gd name="T10" fmla="*/ 0 w 200"/>
                    <a:gd name="T11" fmla="*/ 160 h 187"/>
                    <a:gd name="T12" fmla="*/ 25 w 200"/>
                    <a:gd name="T13" fmla="*/ 187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0" h="187">
                      <a:moveTo>
                        <a:pt x="25" y="187"/>
                      </a:moveTo>
                      <a:lnTo>
                        <a:pt x="25" y="187"/>
                      </a:lnTo>
                      <a:lnTo>
                        <a:pt x="200" y="28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0" y="160"/>
                      </a:lnTo>
                      <a:lnTo>
                        <a:pt x="25" y="18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8BD1FA54-A36F-4C82-8E63-E00AB6B4E095}"/>
                    </a:ext>
                  </a:extLst>
                </p:cNvPr>
                <p:cNvSpPr/>
                <p:nvPr/>
              </p:nvSpPr>
              <p:spPr bwMode="auto">
                <a:xfrm>
                  <a:off x="5806441" y="4972049"/>
                  <a:ext cx="315912" cy="298450"/>
                </a:xfrm>
                <a:custGeom>
                  <a:avLst/>
                  <a:gdLst>
                    <a:gd name="T0" fmla="*/ 25 w 199"/>
                    <a:gd name="T1" fmla="*/ 188 h 188"/>
                    <a:gd name="T2" fmla="*/ 25 w 199"/>
                    <a:gd name="T3" fmla="*/ 188 h 188"/>
                    <a:gd name="T4" fmla="*/ 199 w 199"/>
                    <a:gd name="T5" fmla="*/ 28 h 188"/>
                    <a:gd name="T6" fmla="*/ 174 w 199"/>
                    <a:gd name="T7" fmla="*/ 0 h 188"/>
                    <a:gd name="T8" fmla="*/ 174 w 199"/>
                    <a:gd name="T9" fmla="*/ 0 h 188"/>
                    <a:gd name="T10" fmla="*/ 0 w 199"/>
                    <a:gd name="T11" fmla="*/ 161 h 188"/>
                    <a:gd name="T12" fmla="*/ 25 w 199"/>
                    <a:gd name="T13" fmla="*/ 188 h 1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9" h="188">
                      <a:moveTo>
                        <a:pt x="25" y="188"/>
                      </a:moveTo>
                      <a:lnTo>
                        <a:pt x="25" y="188"/>
                      </a:lnTo>
                      <a:lnTo>
                        <a:pt x="199" y="28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0" y="161"/>
                      </a:lnTo>
                      <a:lnTo>
                        <a:pt x="25" y="1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69484CE3-BF19-4447-BBA8-2B31571B5CE6}"/>
                    </a:ext>
                  </a:extLst>
                </p:cNvPr>
                <p:cNvSpPr/>
                <p:nvPr/>
              </p:nvSpPr>
              <p:spPr bwMode="auto">
                <a:xfrm>
                  <a:off x="6301741" y="4510087"/>
                  <a:ext cx="314325" cy="301625"/>
                </a:xfrm>
                <a:custGeom>
                  <a:avLst/>
                  <a:gdLst>
                    <a:gd name="T0" fmla="*/ 25 w 198"/>
                    <a:gd name="T1" fmla="*/ 190 h 190"/>
                    <a:gd name="T2" fmla="*/ 25 w 198"/>
                    <a:gd name="T3" fmla="*/ 190 h 190"/>
                    <a:gd name="T4" fmla="*/ 198 w 198"/>
                    <a:gd name="T5" fmla="*/ 28 h 190"/>
                    <a:gd name="T6" fmla="*/ 173 w 198"/>
                    <a:gd name="T7" fmla="*/ 0 h 190"/>
                    <a:gd name="T8" fmla="*/ 173 w 198"/>
                    <a:gd name="T9" fmla="*/ 0 h 190"/>
                    <a:gd name="T10" fmla="*/ 0 w 198"/>
                    <a:gd name="T11" fmla="*/ 162 h 190"/>
                    <a:gd name="T12" fmla="*/ 25 w 198"/>
                    <a:gd name="T13" fmla="*/ 190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8" h="190">
                      <a:moveTo>
                        <a:pt x="25" y="190"/>
                      </a:moveTo>
                      <a:lnTo>
                        <a:pt x="25" y="190"/>
                      </a:lnTo>
                      <a:lnTo>
                        <a:pt x="198" y="28"/>
                      </a:lnTo>
                      <a:lnTo>
                        <a:pt x="173" y="0"/>
                      </a:lnTo>
                      <a:lnTo>
                        <a:pt x="173" y="0"/>
                      </a:lnTo>
                      <a:lnTo>
                        <a:pt x="0" y="162"/>
                      </a:lnTo>
                      <a:lnTo>
                        <a:pt x="25" y="1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7515A900-C04D-4848-A8D8-58C882E4A310}"/>
                    </a:ext>
                  </a:extLst>
                </p:cNvPr>
                <p:cNvSpPr/>
                <p:nvPr/>
              </p:nvSpPr>
              <p:spPr bwMode="auto">
                <a:xfrm>
                  <a:off x="4803141" y="5881687"/>
                  <a:ext cx="320675" cy="261938"/>
                </a:xfrm>
                <a:custGeom>
                  <a:avLst/>
                  <a:gdLst>
                    <a:gd name="T0" fmla="*/ 46 w 202"/>
                    <a:gd name="T1" fmla="*/ 165 h 165"/>
                    <a:gd name="T2" fmla="*/ 46 w 202"/>
                    <a:gd name="T3" fmla="*/ 165 h 165"/>
                    <a:gd name="T4" fmla="*/ 120 w 202"/>
                    <a:gd name="T5" fmla="*/ 101 h 165"/>
                    <a:gd name="T6" fmla="*/ 202 w 202"/>
                    <a:gd name="T7" fmla="*/ 29 h 165"/>
                    <a:gd name="T8" fmla="*/ 178 w 202"/>
                    <a:gd name="T9" fmla="*/ 0 h 165"/>
                    <a:gd name="T10" fmla="*/ 178 w 202"/>
                    <a:gd name="T11" fmla="*/ 0 h 165"/>
                    <a:gd name="T12" fmla="*/ 81 w 202"/>
                    <a:gd name="T13" fmla="*/ 85 h 165"/>
                    <a:gd name="T14" fmla="*/ 0 w 202"/>
                    <a:gd name="T15" fmla="*/ 155 h 165"/>
                    <a:gd name="T16" fmla="*/ 8 w 202"/>
                    <a:gd name="T17" fmla="*/ 165 h 165"/>
                    <a:gd name="T18" fmla="*/ 46 w 202"/>
                    <a:gd name="T19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2" h="165">
                      <a:moveTo>
                        <a:pt x="46" y="165"/>
                      </a:moveTo>
                      <a:lnTo>
                        <a:pt x="46" y="165"/>
                      </a:lnTo>
                      <a:lnTo>
                        <a:pt x="120" y="101"/>
                      </a:lnTo>
                      <a:lnTo>
                        <a:pt x="202" y="29"/>
                      </a:lnTo>
                      <a:lnTo>
                        <a:pt x="178" y="0"/>
                      </a:lnTo>
                      <a:lnTo>
                        <a:pt x="178" y="0"/>
                      </a:lnTo>
                      <a:lnTo>
                        <a:pt x="81" y="85"/>
                      </a:lnTo>
                      <a:lnTo>
                        <a:pt x="0" y="155"/>
                      </a:lnTo>
                      <a:lnTo>
                        <a:pt x="8" y="165"/>
                      </a:lnTo>
                      <a:lnTo>
                        <a:pt x="46" y="16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92500"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F1AECE60-481F-4C53-9D6C-A27215CA0E93}"/>
                    </a:ext>
                  </a:extLst>
                </p:cNvPr>
                <p:cNvSpPr/>
                <p:nvPr/>
              </p:nvSpPr>
              <p:spPr bwMode="auto">
                <a:xfrm>
                  <a:off x="6774816" y="4044949"/>
                  <a:ext cx="320675" cy="323850"/>
                </a:xfrm>
                <a:custGeom>
                  <a:avLst/>
                  <a:gdLst>
                    <a:gd name="T0" fmla="*/ 31 w 202"/>
                    <a:gd name="T1" fmla="*/ 204 h 204"/>
                    <a:gd name="T2" fmla="*/ 31 w 202"/>
                    <a:gd name="T3" fmla="*/ 204 h 204"/>
                    <a:gd name="T4" fmla="*/ 77 w 202"/>
                    <a:gd name="T5" fmla="*/ 161 h 204"/>
                    <a:gd name="T6" fmla="*/ 99 w 202"/>
                    <a:gd name="T7" fmla="*/ 140 h 204"/>
                    <a:gd name="T8" fmla="*/ 121 w 202"/>
                    <a:gd name="T9" fmla="*/ 117 h 204"/>
                    <a:gd name="T10" fmla="*/ 143 w 202"/>
                    <a:gd name="T11" fmla="*/ 94 h 204"/>
                    <a:gd name="T12" fmla="*/ 163 w 202"/>
                    <a:gd name="T13" fmla="*/ 71 h 204"/>
                    <a:gd name="T14" fmla="*/ 182 w 202"/>
                    <a:gd name="T15" fmla="*/ 47 h 204"/>
                    <a:gd name="T16" fmla="*/ 202 w 202"/>
                    <a:gd name="T17" fmla="*/ 22 h 204"/>
                    <a:gd name="T18" fmla="*/ 202 w 202"/>
                    <a:gd name="T19" fmla="*/ 22 h 204"/>
                    <a:gd name="T20" fmla="*/ 171 w 202"/>
                    <a:gd name="T21" fmla="*/ 0 h 204"/>
                    <a:gd name="T22" fmla="*/ 171 w 202"/>
                    <a:gd name="T23" fmla="*/ 0 h 204"/>
                    <a:gd name="T24" fmla="*/ 152 w 202"/>
                    <a:gd name="T25" fmla="*/ 24 h 204"/>
                    <a:gd name="T26" fmla="*/ 132 w 202"/>
                    <a:gd name="T27" fmla="*/ 48 h 204"/>
                    <a:gd name="T28" fmla="*/ 111 w 202"/>
                    <a:gd name="T29" fmla="*/ 71 h 204"/>
                    <a:gd name="T30" fmla="*/ 90 w 202"/>
                    <a:gd name="T31" fmla="*/ 93 h 204"/>
                    <a:gd name="T32" fmla="*/ 68 w 202"/>
                    <a:gd name="T33" fmla="*/ 115 h 204"/>
                    <a:gd name="T34" fmla="*/ 46 w 202"/>
                    <a:gd name="T35" fmla="*/ 136 h 204"/>
                    <a:gd name="T36" fmla="*/ 0 w 202"/>
                    <a:gd name="T37" fmla="*/ 178 h 204"/>
                    <a:gd name="T38" fmla="*/ 0 w 202"/>
                    <a:gd name="T39" fmla="*/ 178 h 204"/>
                    <a:gd name="T40" fmla="*/ 31 w 202"/>
                    <a:gd name="T41" fmla="*/ 204 h 204"/>
                    <a:gd name="T42" fmla="*/ 31 w 202"/>
                    <a:gd name="T43" fmla="*/ 2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02" h="204">
                      <a:moveTo>
                        <a:pt x="31" y="204"/>
                      </a:moveTo>
                      <a:lnTo>
                        <a:pt x="31" y="204"/>
                      </a:lnTo>
                      <a:lnTo>
                        <a:pt x="77" y="161"/>
                      </a:lnTo>
                      <a:lnTo>
                        <a:pt x="99" y="140"/>
                      </a:lnTo>
                      <a:lnTo>
                        <a:pt x="121" y="117"/>
                      </a:lnTo>
                      <a:lnTo>
                        <a:pt x="143" y="94"/>
                      </a:lnTo>
                      <a:lnTo>
                        <a:pt x="163" y="71"/>
                      </a:lnTo>
                      <a:lnTo>
                        <a:pt x="182" y="47"/>
                      </a:lnTo>
                      <a:lnTo>
                        <a:pt x="202" y="22"/>
                      </a:lnTo>
                      <a:lnTo>
                        <a:pt x="202" y="22"/>
                      </a:lnTo>
                      <a:lnTo>
                        <a:pt x="171" y="0"/>
                      </a:lnTo>
                      <a:lnTo>
                        <a:pt x="171" y="0"/>
                      </a:lnTo>
                      <a:lnTo>
                        <a:pt x="152" y="24"/>
                      </a:lnTo>
                      <a:lnTo>
                        <a:pt x="132" y="48"/>
                      </a:lnTo>
                      <a:lnTo>
                        <a:pt x="111" y="71"/>
                      </a:lnTo>
                      <a:lnTo>
                        <a:pt x="90" y="93"/>
                      </a:lnTo>
                      <a:lnTo>
                        <a:pt x="68" y="115"/>
                      </a:lnTo>
                      <a:lnTo>
                        <a:pt x="46" y="136"/>
                      </a:lnTo>
                      <a:lnTo>
                        <a:pt x="0" y="178"/>
                      </a:lnTo>
                      <a:lnTo>
                        <a:pt x="0" y="178"/>
                      </a:lnTo>
                      <a:lnTo>
                        <a:pt x="31" y="204"/>
                      </a:lnTo>
                      <a:lnTo>
                        <a:pt x="31" y="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02F99401-685C-4DD0-86BC-3DE634BFE368}"/>
                  </a:ext>
                </a:extLst>
              </p:cNvPr>
              <p:cNvSpPr/>
              <p:nvPr/>
            </p:nvSpPr>
            <p:spPr bwMode="auto">
              <a:xfrm>
                <a:off x="6034881" y="2368549"/>
                <a:ext cx="2316162" cy="3778250"/>
              </a:xfrm>
              <a:custGeom>
                <a:avLst/>
                <a:gdLst>
                  <a:gd name="T0" fmla="*/ 257 w 1459"/>
                  <a:gd name="T1" fmla="*/ 88 h 2380"/>
                  <a:gd name="T2" fmla="*/ 449 w 1459"/>
                  <a:gd name="T3" fmla="*/ 113 h 2380"/>
                  <a:gd name="T4" fmla="*/ 472 w 1459"/>
                  <a:gd name="T5" fmla="*/ 124 h 2380"/>
                  <a:gd name="T6" fmla="*/ 437 w 1459"/>
                  <a:gd name="T7" fmla="*/ 141 h 2380"/>
                  <a:gd name="T8" fmla="*/ 248 w 1459"/>
                  <a:gd name="T9" fmla="*/ 186 h 2380"/>
                  <a:gd name="T10" fmla="*/ 72 w 1459"/>
                  <a:gd name="T11" fmla="*/ 237 h 2380"/>
                  <a:gd name="T12" fmla="*/ 41 w 1459"/>
                  <a:gd name="T13" fmla="*/ 271 h 2380"/>
                  <a:gd name="T14" fmla="*/ 56 w 1459"/>
                  <a:gd name="T15" fmla="*/ 301 h 2380"/>
                  <a:gd name="T16" fmla="*/ 192 w 1459"/>
                  <a:gd name="T17" fmla="*/ 342 h 2380"/>
                  <a:gd name="T18" fmla="*/ 579 w 1459"/>
                  <a:gd name="T19" fmla="*/ 406 h 2380"/>
                  <a:gd name="T20" fmla="*/ 950 w 1459"/>
                  <a:gd name="T21" fmla="*/ 494 h 2380"/>
                  <a:gd name="T22" fmla="*/ 1146 w 1459"/>
                  <a:gd name="T23" fmla="*/ 571 h 2380"/>
                  <a:gd name="T24" fmla="*/ 1264 w 1459"/>
                  <a:gd name="T25" fmla="*/ 644 h 2380"/>
                  <a:gd name="T26" fmla="*/ 1379 w 1459"/>
                  <a:gd name="T27" fmla="*/ 772 h 2380"/>
                  <a:gd name="T28" fmla="*/ 1411 w 1459"/>
                  <a:gd name="T29" fmla="*/ 842 h 2380"/>
                  <a:gd name="T30" fmla="*/ 1422 w 1459"/>
                  <a:gd name="T31" fmla="*/ 920 h 2380"/>
                  <a:gd name="T32" fmla="*/ 1401 w 1459"/>
                  <a:gd name="T33" fmla="*/ 1022 h 2380"/>
                  <a:gd name="T34" fmla="*/ 1329 w 1459"/>
                  <a:gd name="T35" fmla="*/ 1140 h 2380"/>
                  <a:gd name="T36" fmla="*/ 1041 w 1459"/>
                  <a:gd name="T37" fmla="*/ 1480 h 2380"/>
                  <a:gd name="T38" fmla="*/ 462 w 1459"/>
                  <a:gd name="T39" fmla="*/ 2074 h 2380"/>
                  <a:gd name="T40" fmla="*/ 139 w 1459"/>
                  <a:gd name="T41" fmla="*/ 2380 h 2380"/>
                  <a:gd name="T42" fmla="*/ 557 w 1459"/>
                  <a:gd name="T43" fmla="*/ 2068 h 2380"/>
                  <a:gd name="T44" fmla="*/ 1045 w 1459"/>
                  <a:gd name="T45" fmla="*/ 1542 h 2380"/>
                  <a:gd name="T46" fmla="*/ 1358 w 1459"/>
                  <a:gd name="T47" fmla="*/ 1168 h 2380"/>
                  <a:gd name="T48" fmla="*/ 1430 w 1459"/>
                  <a:gd name="T49" fmla="*/ 1055 h 2380"/>
                  <a:gd name="T50" fmla="*/ 1457 w 1459"/>
                  <a:gd name="T51" fmla="*/ 950 h 2380"/>
                  <a:gd name="T52" fmla="*/ 1453 w 1459"/>
                  <a:gd name="T53" fmla="*/ 862 h 2380"/>
                  <a:gd name="T54" fmla="*/ 1418 w 1459"/>
                  <a:gd name="T55" fmla="*/ 770 h 2380"/>
                  <a:gd name="T56" fmla="*/ 1331 w 1459"/>
                  <a:gd name="T57" fmla="*/ 659 h 2380"/>
                  <a:gd name="T58" fmla="*/ 1210 w 1459"/>
                  <a:gd name="T59" fmla="*/ 571 h 2380"/>
                  <a:gd name="T60" fmla="*/ 1028 w 1459"/>
                  <a:gd name="T61" fmla="*/ 492 h 2380"/>
                  <a:gd name="T62" fmla="*/ 666 w 1459"/>
                  <a:gd name="T63" fmla="*/ 401 h 2380"/>
                  <a:gd name="T64" fmla="*/ 235 w 1459"/>
                  <a:gd name="T65" fmla="*/ 335 h 2380"/>
                  <a:gd name="T66" fmla="*/ 69 w 1459"/>
                  <a:gd name="T67" fmla="*/ 297 h 2380"/>
                  <a:gd name="T68" fmla="*/ 50 w 1459"/>
                  <a:gd name="T69" fmla="*/ 276 h 2380"/>
                  <a:gd name="T70" fmla="*/ 68 w 1459"/>
                  <a:gd name="T71" fmla="*/ 250 h 2380"/>
                  <a:gd name="T72" fmla="*/ 211 w 1459"/>
                  <a:gd name="T73" fmla="*/ 200 h 2380"/>
                  <a:gd name="T74" fmla="*/ 438 w 1459"/>
                  <a:gd name="T75" fmla="*/ 144 h 2380"/>
                  <a:gd name="T76" fmla="*/ 473 w 1459"/>
                  <a:gd name="T77" fmla="*/ 127 h 2380"/>
                  <a:gd name="T78" fmla="*/ 461 w 1459"/>
                  <a:gd name="T79" fmla="*/ 114 h 2380"/>
                  <a:gd name="T80" fmla="*/ 340 w 1459"/>
                  <a:gd name="T81" fmla="*/ 95 h 2380"/>
                  <a:gd name="T82" fmla="*/ 67 w 1459"/>
                  <a:gd name="T83" fmla="*/ 72 h 2380"/>
                  <a:gd name="T84" fmla="*/ 1 w 1459"/>
                  <a:gd name="T85" fmla="*/ 60 h 2380"/>
                  <a:gd name="T86" fmla="*/ 18 w 1459"/>
                  <a:gd name="T87" fmla="*/ 49 h 2380"/>
                  <a:gd name="T88" fmla="*/ 141 w 1459"/>
                  <a:gd name="T89" fmla="*/ 31 h 2380"/>
                  <a:gd name="T90" fmla="*/ 202 w 1459"/>
                  <a:gd name="T91" fmla="*/ 27 h 2380"/>
                  <a:gd name="T92" fmla="*/ 234 w 1459"/>
                  <a:gd name="T93" fmla="*/ 17 h 2380"/>
                  <a:gd name="T94" fmla="*/ 200 w 1459"/>
                  <a:gd name="T95" fmla="*/ 7 h 2380"/>
                  <a:gd name="T96" fmla="*/ 145 w 1459"/>
                  <a:gd name="T97" fmla="*/ 1 h 2380"/>
                  <a:gd name="T98" fmla="*/ 126 w 1459"/>
                  <a:gd name="T99" fmla="*/ 0 h 2380"/>
                  <a:gd name="T100" fmla="*/ 200 w 1459"/>
                  <a:gd name="T101" fmla="*/ 7 h 2380"/>
                  <a:gd name="T102" fmla="*/ 233 w 1459"/>
                  <a:gd name="T103" fmla="*/ 16 h 2380"/>
                  <a:gd name="T104" fmla="*/ 213 w 1459"/>
                  <a:gd name="T105" fmla="*/ 24 h 2380"/>
                  <a:gd name="T106" fmla="*/ 141 w 1459"/>
                  <a:gd name="T107" fmla="*/ 31 h 2380"/>
                  <a:gd name="T108" fmla="*/ 18 w 1459"/>
                  <a:gd name="T109" fmla="*/ 49 h 2380"/>
                  <a:gd name="T110" fmla="*/ 1 w 1459"/>
                  <a:gd name="T111" fmla="*/ 60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59" h="2380">
                    <a:moveTo>
                      <a:pt x="33" y="69"/>
                    </a:moveTo>
                    <a:lnTo>
                      <a:pt x="33" y="69"/>
                    </a:lnTo>
                    <a:lnTo>
                      <a:pt x="102" y="75"/>
                    </a:lnTo>
                    <a:lnTo>
                      <a:pt x="102" y="75"/>
                    </a:lnTo>
                    <a:lnTo>
                      <a:pt x="178" y="82"/>
                    </a:lnTo>
                    <a:lnTo>
                      <a:pt x="257" y="88"/>
                    </a:lnTo>
                    <a:lnTo>
                      <a:pt x="257" y="88"/>
                    </a:lnTo>
                    <a:lnTo>
                      <a:pt x="338" y="96"/>
                    </a:lnTo>
                    <a:lnTo>
                      <a:pt x="382" y="101"/>
                    </a:lnTo>
                    <a:lnTo>
                      <a:pt x="427" y="108"/>
                    </a:lnTo>
                    <a:lnTo>
                      <a:pt x="427" y="108"/>
                    </a:lnTo>
                    <a:lnTo>
                      <a:pt x="449" y="113"/>
                    </a:lnTo>
                    <a:lnTo>
                      <a:pt x="460" y="117"/>
                    </a:lnTo>
                    <a:lnTo>
                      <a:pt x="466" y="119"/>
                    </a:lnTo>
                    <a:lnTo>
                      <a:pt x="469" y="121"/>
                    </a:lnTo>
                    <a:lnTo>
                      <a:pt x="469" y="121"/>
                    </a:lnTo>
                    <a:lnTo>
                      <a:pt x="471" y="122"/>
                    </a:lnTo>
                    <a:lnTo>
                      <a:pt x="472" y="124"/>
                    </a:lnTo>
                    <a:lnTo>
                      <a:pt x="471" y="125"/>
                    </a:lnTo>
                    <a:lnTo>
                      <a:pt x="469" y="128"/>
                    </a:lnTo>
                    <a:lnTo>
                      <a:pt x="469" y="128"/>
                    </a:lnTo>
                    <a:lnTo>
                      <a:pt x="462" y="132"/>
                    </a:lnTo>
                    <a:lnTo>
                      <a:pt x="454" y="135"/>
                    </a:lnTo>
                    <a:lnTo>
                      <a:pt x="437" y="141"/>
                    </a:lnTo>
                    <a:lnTo>
                      <a:pt x="437" y="141"/>
                    </a:lnTo>
                    <a:lnTo>
                      <a:pt x="415" y="149"/>
                    </a:lnTo>
                    <a:lnTo>
                      <a:pt x="392" y="154"/>
                    </a:lnTo>
                    <a:lnTo>
                      <a:pt x="346" y="165"/>
                    </a:lnTo>
                    <a:lnTo>
                      <a:pt x="346" y="165"/>
                    </a:lnTo>
                    <a:lnTo>
                      <a:pt x="248" y="186"/>
                    </a:lnTo>
                    <a:lnTo>
                      <a:pt x="204" y="196"/>
                    </a:lnTo>
                    <a:lnTo>
                      <a:pt x="163" y="205"/>
                    </a:lnTo>
                    <a:lnTo>
                      <a:pt x="127" y="215"/>
                    </a:lnTo>
                    <a:lnTo>
                      <a:pt x="97" y="226"/>
                    </a:lnTo>
                    <a:lnTo>
                      <a:pt x="84" y="231"/>
                    </a:lnTo>
                    <a:lnTo>
                      <a:pt x="72" y="237"/>
                    </a:lnTo>
                    <a:lnTo>
                      <a:pt x="62" y="243"/>
                    </a:lnTo>
                    <a:lnTo>
                      <a:pt x="53" y="250"/>
                    </a:lnTo>
                    <a:lnTo>
                      <a:pt x="53" y="250"/>
                    </a:lnTo>
                    <a:lnTo>
                      <a:pt x="47" y="256"/>
                    </a:lnTo>
                    <a:lnTo>
                      <a:pt x="44" y="263"/>
                    </a:lnTo>
                    <a:lnTo>
                      <a:pt x="41" y="271"/>
                    </a:lnTo>
                    <a:lnTo>
                      <a:pt x="41" y="277"/>
                    </a:lnTo>
                    <a:lnTo>
                      <a:pt x="42" y="284"/>
                    </a:lnTo>
                    <a:lnTo>
                      <a:pt x="46" y="290"/>
                    </a:lnTo>
                    <a:lnTo>
                      <a:pt x="50" y="297"/>
                    </a:lnTo>
                    <a:lnTo>
                      <a:pt x="56" y="301"/>
                    </a:lnTo>
                    <a:lnTo>
                      <a:pt x="56" y="301"/>
                    </a:lnTo>
                    <a:lnTo>
                      <a:pt x="63" y="306"/>
                    </a:lnTo>
                    <a:lnTo>
                      <a:pt x="72" y="310"/>
                    </a:lnTo>
                    <a:lnTo>
                      <a:pt x="94" y="319"/>
                    </a:lnTo>
                    <a:lnTo>
                      <a:pt x="123" y="327"/>
                    </a:lnTo>
                    <a:lnTo>
                      <a:pt x="155" y="334"/>
                    </a:lnTo>
                    <a:lnTo>
                      <a:pt x="192" y="342"/>
                    </a:lnTo>
                    <a:lnTo>
                      <a:pt x="233" y="349"/>
                    </a:lnTo>
                    <a:lnTo>
                      <a:pt x="324" y="364"/>
                    </a:lnTo>
                    <a:lnTo>
                      <a:pt x="324" y="364"/>
                    </a:lnTo>
                    <a:lnTo>
                      <a:pt x="414" y="378"/>
                    </a:lnTo>
                    <a:lnTo>
                      <a:pt x="521" y="396"/>
                    </a:lnTo>
                    <a:lnTo>
                      <a:pt x="579" y="406"/>
                    </a:lnTo>
                    <a:lnTo>
                      <a:pt x="639" y="418"/>
                    </a:lnTo>
                    <a:lnTo>
                      <a:pt x="701" y="430"/>
                    </a:lnTo>
                    <a:lnTo>
                      <a:pt x="764" y="444"/>
                    </a:lnTo>
                    <a:lnTo>
                      <a:pt x="826" y="460"/>
                    </a:lnTo>
                    <a:lnTo>
                      <a:pt x="889" y="476"/>
                    </a:lnTo>
                    <a:lnTo>
                      <a:pt x="950" y="494"/>
                    </a:lnTo>
                    <a:lnTo>
                      <a:pt x="1010" y="514"/>
                    </a:lnTo>
                    <a:lnTo>
                      <a:pt x="1038" y="524"/>
                    </a:lnTo>
                    <a:lnTo>
                      <a:pt x="1066" y="535"/>
                    </a:lnTo>
                    <a:lnTo>
                      <a:pt x="1093" y="546"/>
                    </a:lnTo>
                    <a:lnTo>
                      <a:pt x="1120" y="559"/>
                    </a:lnTo>
                    <a:lnTo>
                      <a:pt x="1146" y="571"/>
                    </a:lnTo>
                    <a:lnTo>
                      <a:pt x="1170" y="584"/>
                    </a:lnTo>
                    <a:lnTo>
                      <a:pt x="1193" y="597"/>
                    </a:lnTo>
                    <a:lnTo>
                      <a:pt x="1216" y="610"/>
                    </a:lnTo>
                    <a:lnTo>
                      <a:pt x="1216" y="610"/>
                    </a:lnTo>
                    <a:lnTo>
                      <a:pt x="1241" y="627"/>
                    </a:lnTo>
                    <a:lnTo>
                      <a:pt x="1264" y="644"/>
                    </a:lnTo>
                    <a:lnTo>
                      <a:pt x="1286" y="662"/>
                    </a:lnTo>
                    <a:lnTo>
                      <a:pt x="1308" y="682"/>
                    </a:lnTo>
                    <a:lnTo>
                      <a:pt x="1327" y="703"/>
                    </a:lnTo>
                    <a:lnTo>
                      <a:pt x="1346" y="725"/>
                    </a:lnTo>
                    <a:lnTo>
                      <a:pt x="1364" y="748"/>
                    </a:lnTo>
                    <a:lnTo>
                      <a:pt x="1379" y="772"/>
                    </a:lnTo>
                    <a:lnTo>
                      <a:pt x="1379" y="772"/>
                    </a:lnTo>
                    <a:lnTo>
                      <a:pt x="1387" y="786"/>
                    </a:lnTo>
                    <a:lnTo>
                      <a:pt x="1394" y="800"/>
                    </a:lnTo>
                    <a:lnTo>
                      <a:pt x="1400" y="815"/>
                    </a:lnTo>
                    <a:lnTo>
                      <a:pt x="1405" y="828"/>
                    </a:lnTo>
                    <a:lnTo>
                      <a:pt x="1411" y="842"/>
                    </a:lnTo>
                    <a:lnTo>
                      <a:pt x="1414" y="855"/>
                    </a:lnTo>
                    <a:lnTo>
                      <a:pt x="1418" y="869"/>
                    </a:lnTo>
                    <a:lnTo>
                      <a:pt x="1420" y="882"/>
                    </a:lnTo>
                    <a:lnTo>
                      <a:pt x="1421" y="895"/>
                    </a:lnTo>
                    <a:lnTo>
                      <a:pt x="1422" y="908"/>
                    </a:lnTo>
                    <a:lnTo>
                      <a:pt x="1422" y="920"/>
                    </a:lnTo>
                    <a:lnTo>
                      <a:pt x="1421" y="933"/>
                    </a:lnTo>
                    <a:lnTo>
                      <a:pt x="1418" y="960"/>
                    </a:lnTo>
                    <a:lnTo>
                      <a:pt x="1412" y="985"/>
                    </a:lnTo>
                    <a:lnTo>
                      <a:pt x="1412" y="985"/>
                    </a:lnTo>
                    <a:lnTo>
                      <a:pt x="1405" y="1010"/>
                    </a:lnTo>
                    <a:lnTo>
                      <a:pt x="1401" y="1022"/>
                    </a:lnTo>
                    <a:lnTo>
                      <a:pt x="1396" y="1036"/>
                    </a:lnTo>
                    <a:lnTo>
                      <a:pt x="1389" y="1049"/>
                    </a:lnTo>
                    <a:lnTo>
                      <a:pt x="1381" y="1063"/>
                    </a:lnTo>
                    <a:lnTo>
                      <a:pt x="1371" y="1080"/>
                    </a:lnTo>
                    <a:lnTo>
                      <a:pt x="1359" y="1097"/>
                    </a:lnTo>
                    <a:lnTo>
                      <a:pt x="1329" y="1140"/>
                    </a:lnTo>
                    <a:lnTo>
                      <a:pt x="1285" y="1194"/>
                    </a:lnTo>
                    <a:lnTo>
                      <a:pt x="1227" y="1264"/>
                    </a:lnTo>
                    <a:lnTo>
                      <a:pt x="1154" y="1351"/>
                    </a:lnTo>
                    <a:lnTo>
                      <a:pt x="1154" y="1351"/>
                    </a:lnTo>
                    <a:lnTo>
                      <a:pt x="1098" y="1416"/>
                    </a:lnTo>
                    <a:lnTo>
                      <a:pt x="1041" y="1480"/>
                    </a:lnTo>
                    <a:lnTo>
                      <a:pt x="968" y="1559"/>
                    </a:lnTo>
                    <a:lnTo>
                      <a:pt x="862" y="1668"/>
                    </a:lnTo>
                    <a:lnTo>
                      <a:pt x="862" y="1668"/>
                    </a:lnTo>
                    <a:lnTo>
                      <a:pt x="627" y="1908"/>
                    </a:lnTo>
                    <a:lnTo>
                      <a:pt x="538" y="1999"/>
                    </a:lnTo>
                    <a:lnTo>
                      <a:pt x="462" y="2074"/>
                    </a:lnTo>
                    <a:lnTo>
                      <a:pt x="394" y="2141"/>
                    </a:lnTo>
                    <a:lnTo>
                      <a:pt x="327" y="2206"/>
                    </a:lnTo>
                    <a:lnTo>
                      <a:pt x="257" y="2271"/>
                    </a:lnTo>
                    <a:lnTo>
                      <a:pt x="179" y="2344"/>
                    </a:lnTo>
                    <a:lnTo>
                      <a:pt x="179" y="2344"/>
                    </a:lnTo>
                    <a:lnTo>
                      <a:pt x="139" y="2380"/>
                    </a:lnTo>
                    <a:lnTo>
                      <a:pt x="237" y="2380"/>
                    </a:lnTo>
                    <a:lnTo>
                      <a:pt x="237" y="2380"/>
                    </a:lnTo>
                    <a:lnTo>
                      <a:pt x="332" y="2291"/>
                    </a:lnTo>
                    <a:lnTo>
                      <a:pt x="413" y="2213"/>
                    </a:lnTo>
                    <a:lnTo>
                      <a:pt x="487" y="2139"/>
                    </a:lnTo>
                    <a:lnTo>
                      <a:pt x="557" y="2068"/>
                    </a:lnTo>
                    <a:lnTo>
                      <a:pt x="629" y="1992"/>
                    </a:lnTo>
                    <a:lnTo>
                      <a:pt x="707" y="1908"/>
                    </a:lnTo>
                    <a:lnTo>
                      <a:pt x="899" y="1702"/>
                    </a:lnTo>
                    <a:lnTo>
                      <a:pt x="899" y="1702"/>
                    </a:lnTo>
                    <a:lnTo>
                      <a:pt x="978" y="1617"/>
                    </a:lnTo>
                    <a:lnTo>
                      <a:pt x="1045" y="1542"/>
                    </a:lnTo>
                    <a:lnTo>
                      <a:pt x="1111" y="1467"/>
                    </a:lnTo>
                    <a:lnTo>
                      <a:pt x="1186" y="1379"/>
                    </a:lnTo>
                    <a:lnTo>
                      <a:pt x="1186" y="1379"/>
                    </a:lnTo>
                    <a:lnTo>
                      <a:pt x="1258" y="1293"/>
                    </a:lnTo>
                    <a:lnTo>
                      <a:pt x="1315" y="1223"/>
                    </a:lnTo>
                    <a:lnTo>
                      <a:pt x="1358" y="1168"/>
                    </a:lnTo>
                    <a:lnTo>
                      <a:pt x="1376" y="1144"/>
                    </a:lnTo>
                    <a:lnTo>
                      <a:pt x="1391" y="1124"/>
                    </a:lnTo>
                    <a:lnTo>
                      <a:pt x="1403" y="1104"/>
                    </a:lnTo>
                    <a:lnTo>
                      <a:pt x="1414" y="1086"/>
                    </a:lnTo>
                    <a:lnTo>
                      <a:pt x="1423" y="1071"/>
                    </a:lnTo>
                    <a:lnTo>
                      <a:pt x="1430" y="1055"/>
                    </a:lnTo>
                    <a:lnTo>
                      <a:pt x="1436" y="1040"/>
                    </a:lnTo>
                    <a:lnTo>
                      <a:pt x="1442" y="1026"/>
                    </a:lnTo>
                    <a:lnTo>
                      <a:pt x="1449" y="995"/>
                    </a:lnTo>
                    <a:lnTo>
                      <a:pt x="1449" y="995"/>
                    </a:lnTo>
                    <a:lnTo>
                      <a:pt x="1456" y="965"/>
                    </a:lnTo>
                    <a:lnTo>
                      <a:pt x="1457" y="950"/>
                    </a:lnTo>
                    <a:lnTo>
                      <a:pt x="1458" y="936"/>
                    </a:lnTo>
                    <a:lnTo>
                      <a:pt x="1459" y="921"/>
                    </a:lnTo>
                    <a:lnTo>
                      <a:pt x="1459" y="906"/>
                    </a:lnTo>
                    <a:lnTo>
                      <a:pt x="1457" y="892"/>
                    </a:lnTo>
                    <a:lnTo>
                      <a:pt x="1456" y="876"/>
                    </a:lnTo>
                    <a:lnTo>
                      <a:pt x="1453" y="862"/>
                    </a:lnTo>
                    <a:lnTo>
                      <a:pt x="1449" y="847"/>
                    </a:lnTo>
                    <a:lnTo>
                      <a:pt x="1445" y="831"/>
                    </a:lnTo>
                    <a:lnTo>
                      <a:pt x="1440" y="816"/>
                    </a:lnTo>
                    <a:lnTo>
                      <a:pt x="1433" y="800"/>
                    </a:lnTo>
                    <a:lnTo>
                      <a:pt x="1426" y="785"/>
                    </a:lnTo>
                    <a:lnTo>
                      <a:pt x="1418" y="770"/>
                    </a:lnTo>
                    <a:lnTo>
                      <a:pt x="1409" y="754"/>
                    </a:lnTo>
                    <a:lnTo>
                      <a:pt x="1409" y="754"/>
                    </a:lnTo>
                    <a:lnTo>
                      <a:pt x="1391" y="728"/>
                    </a:lnTo>
                    <a:lnTo>
                      <a:pt x="1372" y="704"/>
                    </a:lnTo>
                    <a:lnTo>
                      <a:pt x="1353" y="681"/>
                    </a:lnTo>
                    <a:lnTo>
                      <a:pt x="1331" y="659"/>
                    </a:lnTo>
                    <a:lnTo>
                      <a:pt x="1308" y="639"/>
                    </a:lnTo>
                    <a:lnTo>
                      <a:pt x="1283" y="619"/>
                    </a:lnTo>
                    <a:lnTo>
                      <a:pt x="1258" y="601"/>
                    </a:lnTo>
                    <a:lnTo>
                      <a:pt x="1232" y="585"/>
                    </a:lnTo>
                    <a:lnTo>
                      <a:pt x="1232" y="585"/>
                    </a:lnTo>
                    <a:lnTo>
                      <a:pt x="1210" y="571"/>
                    </a:lnTo>
                    <a:lnTo>
                      <a:pt x="1187" y="559"/>
                    </a:lnTo>
                    <a:lnTo>
                      <a:pt x="1163" y="546"/>
                    </a:lnTo>
                    <a:lnTo>
                      <a:pt x="1137" y="534"/>
                    </a:lnTo>
                    <a:lnTo>
                      <a:pt x="1111" y="523"/>
                    </a:lnTo>
                    <a:lnTo>
                      <a:pt x="1084" y="512"/>
                    </a:lnTo>
                    <a:lnTo>
                      <a:pt x="1028" y="492"/>
                    </a:lnTo>
                    <a:lnTo>
                      <a:pt x="971" y="473"/>
                    </a:lnTo>
                    <a:lnTo>
                      <a:pt x="912" y="456"/>
                    </a:lnTo>
                    <a:lnTo>
                      <a:pt x="850" y="441"/>
                    </a:lnTo>
                    <a:lnTo>
                      <a:pt x="789" y="427"/>
                    </a:lnTo>
                    <a:lnTo>
                      <a:pt x="727" y="413"/>
                    </a:lnTo>
                    <a:lnTo>
                      <a:pt x="666" y="401"/>
                    </a:lnTo>
                    <a:lnTo>
                      <a:pt x="604" y="391"/>
                    </a:lnTo>
                    <a:lnTo>
                      <a:pt x="545" y="382"/>
                    </a:lnTo>
                    <a:lnTo>
                      <a:pt x="430" y="364"/>
                    </a:lnTo>
                    <a:lnTo>
                      <a:pt x="326" y="350"/>
                    </a:lnTo>
                    <a:lnTo>
                      <a:pt x="326" y="350"/>
                    </a:lnTo>
                    <a:lnTo>
                      <a:pt x="235" y="335"/>
                    </a:lnTo>
                    <a:lnTo>
                      <a:pt x="194" y="329"/>
                    </a:lnTo>
                    <a:lnTo>
                      <a:pt x="157" y="322"/>
                    </a:lnTo>
                    <a:lnTo>
                      <a:pt x="125" y="316"/>
                    </a:lnTo>
                    <a:lnTo>
                      <a:pt x="99" y="309"/>
                    </a:lnTo>
                    <a:lnTo>
                      <a:pt x="77" y="301"/>
                    </a:lnTo>
                    <a:lnTo>
                      <a:pt x="69" y="297"/>
                    </a:lnTo>
                    <a:lnTo>
                      <a:pt x="61" y="294"/>
                    </a:lnTo>
                    <a:lnTo>
                      <a:pt x="61" y="294"/>
                    </a:lnTo>
                    <a:lnTo>
                      <a:pt x="57" y="289"/>
                    </a:lnTo>
                    <a:lnTo>
                      <a:pt x="53" y="285"/>
                    </a:lnTo>
                    <a:lnTo>
                      <a:pt x="51" y="280"/>
                    </a:lnTo>
                    <a:lnTo>
                      <a:pt x="50" y="276"/>
                    </a:lnTo>
                    <a:lnTo>
                      <a:pt x="50" y="271"/>
                    </a:lnTo>
                    <a:lnTo>
                      <a:pt x="52" y="266"/>
                    </a:lnTo>
                    <a:lnTo>
                      <a:pt x="56" y="261"/>
                    </a:lnTo>
                    <a:lnTo>
                      <a:pt x="60" y="255"/>
                    </a:lnTo>
                    <a:lnTo>
                      <a:pt x="60" y="255"/>
                    </a:lnTo>
                    <a:lnTo>
                      <a:pt x="68" y="250"/>
                    </a:lnTo>
                    <a:lnTo>
                      <a:pt x="78" y="243"/>
                    </a:lnTo>
                    <a:lnTo>
                      <a:pt x="90" y="238"/>
                    </a:lnTo>
                    <a:lnTo>
                      <a:pt x="103" y="231"/>
                    </a:lnTo>
                    <a:lnTo>
                      <a:pt x="134" y="220"/>
                    </a:lnTo>
                    <a:lnTo>
                      <a:pt x="170" y="210"/>
                    </a:lnTo>
                    <a:lnTo>
                      <a:pt x="211" y="200"/>
                    </a:lnTo>
                    <a:lnTo>
                      <a:pt x="254" y="190"/>
                    </a:lnTo>
                    <a:lnTo>
                      <a:pt x="347" y="168"/>
                    </a:lnTo>
                    <a:lnTo>
                      <a:pt x="347" y="168"/>
                    </a:lnTo>
                    <a:lnTo>
                      <a:pt x="393" y="157"/>
                    </a:lnTo>
                    <a:lnTo>
                      <a:pt x="416" y="151"/>
                    </a:lnTo>
                    <a:lnTo>
                      <a:pt x="438" y="144"/>
                    </a:lnTo>
                    <a:lnTo>
                      <a:pt x="438" y="144"/>
                    </a:lnTo>
                    <a:lnTo>
                      <a:pt x="455" y="138"/>
                    </a:lnTo>
                    <a:lnTo>
                      <a:pt x="463" y="134"/>
                    </a:lnTo>
                    <a:lnTo>
                      <a:pt x="470" y="130"/>
                    </a:lnTo>
                    <a:lnTo>
                      <a:pt x="470" y="130"/>
                    </a:lnTo>
                    <a:lnTo>
                      <a:pt x="473" y="127"/>
                    </a:lnTo>
                    <a:lnTo>
                      <a:pt x="474" y="124"/>
                    </a:lnTo>
                    <a:lnTo>
                      <a:pt x="473" y="121"/>
                    </a:lnTo>
                    <a:lnTo>
                      <a:pt x="471" y="119"/>
                    </a:lnTo>
                    <a:lnTo>
                      <a:pt x="471" y="119"/>
                    </a:lnTo>
                    <a:lnTo>
                      <a:pt x="467" y="117"/>
                    </a:lnTo>
                    <a:lnTo>
                      <a:pt x="461" y="114"/>
                    </a:lnTo>
                    <a:lnTo>
                      <a:pt x="450" y="110"/>
                    </a:lnTo>
                    <a:lnTo>
                      <a:pt x="438" y="108"/>
                    </a:lnTo>
                    <a:lnTo>
                      <a:pt x="427" y="106"/>
                    </a:lnTo>
                    <a:lnTo>
                      <a:pt x="427" y="106"/>
                    </a:lnTo>
                    <a:lnTo>
                      <a:pt x="383" y="99"/>
                    </a:lnTo>
                    <a:lnTo>
                      <a:pt x="340" y="95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178" y="80"/>
                    </a:lnTo>
                    <a:lnTo>
                      <a:pt x="103" y="75"/>
                    </a:lnTo>
                    <a:lnTo>
                      <a:pt x="103" y="75"/>
                    </a:lnTo>
                    <a:lnTo>
                      <a:pt x="67" y="72"/>
                    </a:lnTo>
                    <a:lnTo>
                      <a:pt x="33" y="68"/>
                    </a:lnTo>
                    <a:lnTo>
                      <a:pt x="33" y="68"/>
                    </a:lnTo>
                    <a:lnTo>
                      <a:pt x="14" y="66"/>
                    </a:lnTo>
                    <a:lnTo>
                      <a:pt x="6" y="63"/>
                    </a:lnTo>
                    <a:lnTo>
                      <a:pt x="3" y="62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57"/>
                    </a:lnTo>
                    <a:lnTo>
                      <a:pt x="2" y="55"/>
                    </a:lnTo>
                    <a:lnTo>
                      <a:pt x="5" y="53"/>
                    </a:lnTo>
                    <a:lnTo>
                      <a:pt x="9" y="52"/>
                    </a:lnTo>
                    <a:lnTo>
                      <a:pt x="18" y="49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57" y="41"/>
                    </a:lnTo>
                    <a:lnTo>
                      <a:pt x="86" y="38"/>
                    </a:lnTo>
                    <a:lnTo>
                      <a:pt x="86" y="38"/>
                    </a:lnTo>
                    <a:lnTo>
                      <a:pt x="141" y="31"/>
                    </a:lnTo>
                    <a:lnTo>
                      <a:pt x="141" y="31"/>
                    </a:lnTo>
                    <a:lnTo>
                      <a:pt x="167" y="29"/>
                    </a:lnTo>
                    <a:lnTo>
                      <a:pt x="167" y="29"/>
                    </a:lnTo>
                    <a:lnTo>
                      <a:pt x="191" y="28"/>
                    </a:lnTo>
                    <a:lnTo>
                      <a:pt x="191" y="28"/>
                    </a:lnTo>
                    <a:lnTo>
                      <a:pt x="202" y="27"/>
                    </a:lnTo>
                    <a:lnTo>
                      <a:pt x="215" y="24"/>
                    </a:lnTo>
                    <a:lnTo>
                      <a:pt x="226" y="22"/>
                    </a:lnTo>
                    <a:lnTo>
                      <a:pt x="230" y="20"/>
                    </a:lnTo>
                    <a:lnTo>
                      <a:pt x="233" y="19"/>
                    </a:lnTo>
                    <a:lnTo>
                      <a:pt x="233" y="19"/>
                    </a:lnTo>
                    <a:lnTo>
                      <a:pt x="234" y="17"/>
                    </a:lnTo>
                    <a:lnTo>
                      <a:pt x="233" y="16"/>
                    </a:lnTo>
                    <a:lnTo>
                      <a:pt x="232" y="14"/>
                    </a:lnTo>
                    <a:lnTo>
                      <a:pt x="232" y="14"/>
                    </a:lnTo>
                    <a:lnTo>
                      <a:pt x="225" y="11"/>
                    </a:lnTo>
                    <a:lnTo>
                      <a:pt x="216" y="9"/>
                    </a:lnTo>
                    <a:lnTo>
                      <a:pt x="200" y="7"/>
                    </a:lnTo>
                    <a:lnTo>
                      <a:pt x="200" y="7"/>
                    </a:lnTo>
                    <a:lnTo>
                      <a:pt x="183" y="5"/>
                    </a:lnTo>
                    <a:lnTo>
                      <a:pt x="183" y="5"/>
                    </a:lnTo>
                    <a:lnTo>
                      <a:pt x="169" y="2"/>
                    </a:lnTo>
                    <a:lnTo>
                      <a:pt x="169" y="2"/>
                    </a:lnTo>
                    <a:lnTo>
                      <a:pt x="145" y="1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45" y="1"/>
                    </a:lnTo>
                    <a:lnTo>
                      <a:pt x="169" y="2"/>
                    </a:lnTo>
                    <a:lnTo>
                      <a:pt x="169" y="2"/>
                    </a:lnTo>
                    <a:lnTo>
                      <a:pt x="183" y="5"/>
                    </a:lnTo>
                    <a:lnTo>
                      <a:pt x="183" y="5"/>
                    </a:lnTo>
                    <a:lnTo>
                      <a:pt x="200" y="7"/>
                    </a:lnTo>
                    <a:lnTo>
                      <a:pt x="200" y="7"/>
                    </a:lnTo>
                    <a:lnTo>
                      <a:pt x="216" y="9"/>
                    </a:lnTo>
                    <a:lnTo>
                      <a:pt x="225" y="11"/>
                    </a:lnTo>
                    <a:lnTo>
                      <a:pt x="232" y="14"/>
                    </a:lnTo>
                    <a:lnTo>
                      <a:pt x="232" y="14"/>
                    </a:lnTo>
                    <a:lnTo>
                      <a:pt x="233" y="16"/>
                    </a:lnTo>
                    <a:lnTo>
                      <a:pt x="234" y="17"/>
                    </a:lnTo>
                    <a:lnTo>
                      <a:pt x="233" y="19"/>
                    </a:lnTo>
                    <a:lnTo>
                      <a:pt x="233" y="19"/>
                    </a:lnTo>
                    <a:lnTo>
                      <a:pt x="229" y="20"/>
                    </a:lnTo>
                    <a:lnTo>
                      <a:pt x="225" y="22"/>
                    </a:lnTo>
                    <a:lnTo>
                      <a:pt x="213" y="24"/>
                    </a:lnTo>
                    <a:lnTo>
                      <a:pt x="191" y="28"/>
                    </a:lnTo>
                    <a:lnTo>
                      <a:pt x="191" y="28"/>
                    </a:lnTo>
                    <a:lnTo>
                      <a:pt x="167" y="29"/>
                    </a:lnTo>
                    <a:lnTo>
                      <a:pt x="167" y="29"/>
                    </a:lnTo>
                    <a:lnTo>
                      <a:pt x="141" y="31"/>
                    </a:lnTo>
                    <a:lnTo>
                      <a:pt x="141" y="31"/>
                    </a:lnTo>
                    <a:lnTo>
                      <a:pt x="86" y="36"/>
                    </a:lnTo>
                    <a:lnTo>
                      <a:pt x="86" y="36"/>
                    </a:lnTo>
                    <a:lnTo>
                      <a:pt x="57" y="41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18" y="49"/>
                    </a:lnTo>
                    <a:lnTo>
                      <a:pt x="8" y="51"/>
                    </a:lnTo>
                    <a:lnTo>
                      <a:pt x="4" y="53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3" y="62"/>
                    </a:lnTo>
                    <a:lnTo>
                      <a:pt x="6" y="64"/>
                    </a:lnTo>
                    <a:lnTo>
                      <a:pt x="15" y="66"/>
                    </a:lnTo>
                    <a:lnTo>
                      <a:pt x="33" y="69"/>
                    </a:lnTo>
                    <a:lnTo>
                      <a:pt x="33" y="6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E6B0C7B-9C91-4DE6-9BFF-D78B5AF8FC9F}"/>
                </a:ext>
              </a:extLst>
            </p:cNvPr>
            <p:cNvGrpSpPr/>
            <p:nvPr/>
          </p:nvGrpSpPr>
          <p:grpSpPr>
            <a:xfrm>
              <a:off x="1765709" y="5140886"/>
              <a:ext cx="2434673" cy="1005913"/>
              <a:chOff x="2941176" y="3541240"/>
              <a:chExt cx="2434673" cy="1005913"/>
            </a:xfrm>
          </p:grpSpPr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43DE2469-5C4F-4760-890A-B5B2CE4B4C3C}"/>
                  </a:ext>
                </a:extLst>
              </p:cNvPr>
              <p:cNvGrpSpPr/>
              <p:nvPr/>
            </p:nvGrpSpPr>
            <p:grpSpPr>
              <a:xfrm>
                <a:off x="2941176" y="3541240"/>
                <a:ext cx="1669394" cy="1005913"/>
                <a:chOff x="4050088" y="2741333"/>
                <a:chExt cx="1669394" cy="1005913"/>
              </a:xfrm>
            </p:grpSpPr>
            <p:sp>
              <p:nvSpPr>
                <p:cNvPr id="62" name="矩形 61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7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入职</a:t>
                  </a:r>
                </a:p>
              </p:txBody>
            </p:sp>
            <p:sp>
              <p:nvSpPr>
                <p:cNvPr id="63" name="文本框 47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050088" y="3151520"/>
                  <a:ext cx="1669391" cy="59572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新入职学习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公司部门培训 公开课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24CC5A5A-ABD2-4A1E-9777-EEA637318788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60" name="椭圆 59">
                  <a:extLst>
                    <a:ext uri="{FF2B5EF4-FFF2-40B4-BE49-F238E27FC236}">
                      <a16:creationId xmlns:a16="http://schemas.microsoft.com/office/drawing/2014/main" id="{6BE530CB-FD6A-4601-B0A3-1243DF45F4C6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C6AC6544-C3A3-43B4-89CB-82D08E2CD03C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F07FCA8E-138D-4B09-AE37-5CF5EC3C1F21}"/>
                </a:ext>
              </a:extLst>
            </p:cNvPr>
            <p:cNvGrpSpPr/>
            <p:nvPr/>
          </p:nvGrpSpPr>
          <p:grpSpPr>
            <a:xfrm>
              <a:off x="4007390" y="3606106"/>
              <a:ext cx="2240908" cy="1005914"/>
              <a:chOff x="3134941" y="3541240"/>
              <a:chExt cx="2240908" cy="1005914"/>
            </a:xfrm>
          </p:grpSpPr>
          <p:grpSp>
            <p:nvGrpSpPr>
              <p:cNvPr id="52" name="组合 51">
                <a:extLst>
                  <a:ext uri="{FF2B5EF4-FFF2-40B4-BE49-F238E27FC236}">
                    <a16:creationId xmlns:a16="http://schemas.microsoft.com/office/drawing/2014/main" id="{56D404FD-C52A-45B6-9424-83E25B71F5D8}"/>
                  </a:ext>
                </a:extLst>
              </p:cNvPr>
              <p:cNvGrpSpPr/>
              <p:nvPr/>
            </p:nvGrpSpPr>
            <p:grpSpPr>
              <a:xfrm>
                <a:off x="3134941" y="3541240"/>
                <a:ext cx="1475629" cy="1005914"/>
                <a:chOff x="4243853" y="2741333"/>
                <a:chExt cx="1475629" cy="1005914"/>
              </a:xfrm>
            </p:grpSpPr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9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培训考核 </a:t>
                  </a:r>
                </a:p>
              </p:txBody>
            </p:sp>
            <p:sp>
              <p:nvSpPr>
                <p:cNvPr id="57" name="文本框 41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475628" cy="595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时间表功能大作业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部门培训考核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3" name="组合 52">
                <a:extLst>
                  <a:ext uri="{FF2B5EF4-FFF2-40B4-BE49-F238E27FC236}">
                    <a16:creationId xmlns:a16="http://schemas.microsoft.com/office/drawing/2014/main" id="{86486CC2-5E93-4D2E-80BC-76B71D836D7A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54" name="椭圆 53">
                  <a:extLst>
                    <a:ext uri="{FF2B5EF4-FFF2-40B4-BE49-F238E27FC236}">
                      <a16:creationId xmlns:a16="http://schemas.microsoft.com/office/drawing/2014/main" id="{E42C9284-D739-422D-9A57-BBF7C6DC5955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2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2D655768-F3A4-47C3-9239-C953AB809C94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791C4713-3D5E-4EDA-A207-D6A89562F3FC}"/>
                </a:ext>
              </a:extLst>
            </p:cNvPr>
            <p:cNvGrpSpPr/>
            <p:nvPr/>
          </p:nvGrpSpPr>
          <p:grpSpPr>
            <a:xfrm>
              <a:off x="2587299" y="1636679"/>
              <a:ext cx="2240908" cy="1005914"/>
              <a:chOff x="3134941" y="3541240"/>
              <a:chExt cx="2240908" cy="1005914"/>
            </a:xfrm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CB231A6A-24F4-45D9-A54D-6E0ED1758B1E}"/>
                  </a:ext>
                </a:extLst>
              </p:cNvPr>
              <p:cNvGrpSpPr/>
              <p:nvPr/>
            </p:nvGrpSpPr>
            <p:grpSpPr>
              <a:xfrm>
                <a:off x="3134941" y="3541240"/>
                <a:ext cx="1475629" cy="1005914"/>
                <a:chOff x="4243853" y="2741333"/>
                <a:chExt cx="1475629" cy="1005914"/>
              </a:xfrm>
            </p:grpSpPr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11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接触</a:t>
                  </a: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FR</a:t>
                  </a:r>
                  <a:endParaRPr lang="zh-CN" altLang="en-US" sz="1400" b="1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文本框 35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475628" cy="595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接手第一个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fr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， 确认需求，方案设计，编写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fd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B79998C7-F25F-45E6-A529-A922FD217E29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id="{D68F5D79-F85C-438D-80EE-1963B2FF141E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C86BF523-DBAA-4639-9289-82F4AC7BD7E3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4E057718-C525-4239-AD72-665683D64B06}"/>
                </a:ext>
              </a:extLst>
            </p:cNvPr>
            <p:cNvGrpSpPr/>
            <p:nvPr/>
          </p:nvGrpSpPr>
          <p:grpSpPr>
            <a:xfrm>
              <a:off x="6533789" y="5140886"/>
              <a:ext cx="2847979" cy="1170949"/>
              <a:chOff x="8297521" y="1717812"/>
              <a:chExt cx="2847979" cy="1170949"/>
            </a:xfrm>
          </p:grpSpPr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0DB7524A-E6F5-4152-861E-86B7F30FC7A4}"/>
                  </a:ext>
                </a:extLst>
              </p:cNvPr>
              <p:cNvGrpSpPr/>
              <p:nvPr/>
            </p:nvGrpSpPr>
            <p:grpSpPr>
              <a:xfrm>
                <a:off x="9059866" y="1717812"/>
                <a:ext cx="2085634" cy="1170949"/>
                <a:chOff x="4243853" y="2741333"/>
                <a:chExt cx="2085634" cy="1170949"/>
              </a:xfrm>
            </p:grpSpPr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8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 培训 </a:t>
                  </a:r>
                </a:p>
              </p:txBody>
            </p:sp>
            <p:sp>
              <p:nvSpPr>
                <p:cNvPr id="45" name="文本框 29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2085634" cy="76076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部门内各项培训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k8s+beego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小作业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语言基础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A549C12F-D854-4E06-8FCF-A6C4205D3A00}"/>
                  </a:ext>
                </a:extLst>
              </p:cNvPr>
              <p:cNvGrpSpPr/>
              <p:nvPr/>
            </p:nvGrpSpPr>
            <p:grpSpPr>
              <a:xfrm>
                <a:off x="8297521" y="1950524"/>
                <a:ext cx="571511" cy="571511"/>
                <a:chOff x="4126105" y="2176456"/>
                <a:chExt cx="457199" cy="457200"/>
              </a:xfrm>
            </p:grpSpPr>
            <p:sp>
              <p:nvSpPr>
                <p:cNvPr id="42" name="椭圆 41">
                  <a:extLst>
                    <a:ext uri="{FF2B5EF4-FFF2-40B4-BE49-F238E27FC236}">
                      <a16:creationId xmlns:a16="http://schemas.microsoft.com/office/drawing/2014/main" id="{BB32049B-DA0A-4AB6-9355-38619354BE89}"/>
                    </a:ext>
                  </a:extLst>
                </p:cNvPr>
                <p:cNvSpPr/>
                <p:nvPr/>
              </p:nvSpPr>
              <p:spPr>
                <a:xfrm>
                  <a:off x="4126105" y="2176456"/>
                  <a:ext cx="457199" cy="457200"/>
                </a:xfrm>
                <a:prstGeom prst="ellipse">
                  <a:avLst/>
                </a:prstGeom>
                <a:solidFill>
                  <a:srgbClr val="556CC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任意多边形: 形状 42">
                  <a:extLst>
                    <a:ext uri="{FF2B5EF4-FFF2-40B4-BE49-F238E27FC236}">
                      <a16:creationId xmlns:a16="http://schemas.microsoft.com/office/drawing/2014/main" id="{E98F2050-1522-49DF-B318-D067AF9F1922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C854A924-9BB1-4718-8200-67BA6999696B}"/>
                </a:ext>
              </a:extLst>
            </p:cNvPr>
            <p:cNvGrpSpPr/>
            <p:nvPr/>
          </p:nvGrpSpPr>
          <p:grpSpPr>
            <a:xfrm>
              <a:off x="8068758" y="2894573"/>
              <a:ext cx="2720346" cy="1320232"/>
              <a:chOff x="8294591" y="1717812"/>
              <a:chExt cx="2720346" cy="1320232"/>
            </a:xfrm>
          </p:grpSpPr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6ED4A93D-0BDA-4420-85D6-9F9D9416AA53}"/>
                  </a:ext>
                </a:extLst>
              </p:cNvPr>
              <p:cNvGrpSpPr/>
              <p:nvPr/>
            </p:nvGrpSpPr>
            <p:grpSpPr>
              <a:xfrm>
                <a:off x="9059866" y="1717812"/>
                <a:ext cx="1955071" cy="1320232"/>
                <a:chOff x="4243853" y="2741333"/>
                <a:chExt cx="1955071" cy="1320232"/>
              </a:xfrm>
            </p:grpSpPr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10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学习项目 </a:t>
                  </a:r>
                </a:p>
              </p:txBody>
            </p:sp>
            <p:sp>
              <p:nvSpPr>
                <p:cNvPr id="39" name="文本框 23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955071" cy="91004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云铠时间表大作业完成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云铠代码学习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BF50E579-C030-4964-BB63-9F7633824DEE}"/>
                  </a:ext>
                </a:extLst>
              </p:cNvPr>
              <p:cNvGrpSpPr/>
              <p:nvPr/>
            </p:nvGrpSpPr>
            <p:grpSpPr>
              <a:xfrm>
                <a:off x="8294591" y="1935010"/>
                <a:ext cx="571511" cy="571511"/>
                <a:chOff x="4123761" y="2164045"/>
                <a:chExt cx="457199" cy="457200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8C24ACAD-2141-4263-BC29-4D68D8CA277E}"/>
                    </a:ext>
                  </a:extLst>
                </p:cNvPr>
                <p:cNvSpPr/>
                <p:nvPr/>
              </p:nvSpPr>
              <p:spPr>
                <a:xfrm>
                  <a:off x="4123761" y="2164045"/>
                  <a:ext cx="457199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65D53B73-C802-4798-BF6C-B623813A03D9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96D15A04-39EF-4AEB-A33F-4E51C4BDF6FD}"/>
                </a:ext>
              </a:extLst>
            </p:cNvPr>
            <p:cNvGrpSpPr/>
            <p:nvPr/>
          </p:nvGrpSpPr>
          <p:grpSpPr>
            <a:xfrm>
              <a:off x="5744661" y="1254441"/>
              <a:ext cx="3102905" cy="1020347"/>
              <a:chOff x="8294591" y="1717812"/>
              <a:chExt cx="3102905" cy="1020347"/>
            </a:xfrm>
          </p:grpSpPr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5F3A67EF-B149-4A51-9EE1-9E91688EA79C}"/>
                  </a:ext>
                </a:extLst>
              </p:cNvPr>
              <p:cNvGrpSpPr/>
              <p:nvPr/>
            </p:nvGrpSpPr>
            <p:grpSpPr>
              <a:xfrm>
                <a:off x="9059868" y="1717812"/>
                <a:ext cx="2337628" cy="1020347"/>
                <a:chOff x="4243855" y="2741333"/>
                <a:chExt cx="2337628" cy="1020347"/>
              </a:xfrm>
            </p:grpSpPr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12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 </a:t>
                  </a:r>
                  <a:r>
                    <a:rPr lang="en-US" altLang="zh-CN" sz="1400" b="1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ing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 </a:t>
                  </a:r>
                </a:p>
              </p:txBody>
            </p:sp>
            <p:sp>
              <p:nvSpPr>
                <p:cNvPr id="33" name="文本框 17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57386" y="3000920"/>
                  <a:ext cx="2324097" cy="76076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FR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资产</a:t>
                  </a:r>
                  <a:r>
                    <a:rPr lang="en-US" altLang="zh-CN" sz="1000" dirty="0">
                      <a:cs typeface="+mn-ea"/>
                      <a:sym typeface="+mn-lt"/>
                    </a:rPr>
                    <a:t>-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主机分组优化  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working《GO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语言高性能编程</a:t>
                  </a:r>
                  <a:r>
                    <a:rPr lang="en-US" altLang="zh-CN" sz="1000" dirty="0">
                      <a:cs typeface="+mn-ea"/>
                      <a:sym typeface="+mn-lt"/>
                    </a:rPr>
                    <a:t>》</a:t>
                  </a: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03F430DE-A734-4DE7-9193-E7118B9F148A}"/>
                  </a:ext>
                </a:extLst>
              </p:cNvPr>
              <p:cNvGrpSpPr/>
              <p:nvPr/>
            </p:nvGrpSpPr>
            <p:grpSpPr>
              <a:xfrm>
                <a:off x="8294591" y="1935010"/>
                <a:ext cx="571511" cy="571511"/>
                <a:chOff x="4123761" y="2164045"/>
                <a:chExt cx="457199" cy="457200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3A3B029C-78A9-4823-89F1-DA1F35D407EC}"/>
                    </a:ext>
                  </a:extLst>
                </p:cNvPr>
                <p:cNvSpPr/>
                <p:nvPr/>
              </p:nvSpPr>
              <p:spPr>
                <a:xfrm>
                  <a:off x="4123761" y="2164045"/>
                  <a:ext cx="457199" cy="457200"/>
                </a:xfrm>
                <a:prstGeom prst="ellipse">
                  <a:avLst/>
                </a:prstGeom>
                <a:solidFill>
                  <a:schemeClr val="accent2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任意多边形: 形状 30">
                  <a:extLst>
                    <a:ext uri="{FF2B5EF4-FFF2-40B4-BE49-F238E27FC236}">
                      <a16:creationId xmlns:a16="http://schemas.microsoft.com/office/drawing/2014/main" id="{78F32AAE-720C-4587-A6A7-10EB10E85D73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13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自我评价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2B8561-1C9B-9CA8-A18F-4AD58301F365}"/>
              </a:ext>
            </a:extLst>
          </p:cNvPr>
          <p:cNvSpPr txBox="1"/>
          <p:nvPr/>
        </p:nvSpPr>
        <p:spPr>
          <a:xfrm>
            <a:off x="863773" y="1500717"/>
            <a:ext cx="99504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学习能力强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沟通能力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热爱编码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常有的犹豫不决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1444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  <p:extLst>
      <p:ext uri="{BB962C8B-B14F-4D97-AF65-F5344CB8AC3E}">
        <p14:creationId xmlns:p14="http://schemas.microsoft.com/office/powerpoint/2010/main" val="3373988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15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707882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下一个阶段工作学习的展望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0" lvl="6"/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41215E-B7C5-9624-4F14-56F41E6030A7}"/>
              </a:ext>
            </a:extLst>
          </p:cNvPr>
          <p:cNvSpPr txBox="1"/>
          <p:nvPr/>
        </p:nvSpPr>
        <p:spPr>
          <a:xfrm>
            <a:off x="698496" y="1300755"/>
            <a:ext cx="985537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按时 保质的完成各项工作任务</a:t>
            </a:r>
            <a:endParaRPr lang="en-US" altLang="zh-CN" dirty="0"/>
          </a:p>
          <a:p>
            <a:r>
              <a:rPr lang="zh-CN" altLang="en-US" dirty="0"/>
              <a:t>      </a:t>
            </a:r>
            <a:r>
              <a:rPr lang="zh-CN" altLang="en-US" sz="1400" dirty="0"/>
              <a:t>学习云铠的各个模块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补强计算机基础知识</a:t>
            </a:r>
            <a:endParaRPr lang="en-US" altLang="zh-CN" dirty="0"/>
          </a:p>
          <a:p>
            <a:r>
              <a:rPr lang="en-US" altLang="zh-CN" dirty="0"/>
              <a:t>     </a:t>
            </a:r>
            <a:r>
              <a:rPr lang="en-US" altLang="zh-CN" sz="1400" dirty="0"/>
              <a:t>《</a:t>
            </a:r>
            <a:r>
              <a:rPr lang="en-US" altLang="zh-CN" sz="1400" dirty="0" err="1"/>
              <a:t>linux</a:t>
            </a:r>
            <a:r>
              <a:rPr lang="zh-CN" altLang="en-US" sz="1400" dirty="0"/>
              <a:t>命令行与脚本编程</a:t>
            </a:r>
            <a:r>
              <a:rPr lang="en-US" altLang="zh-CN" sz="1400" dirty="0"/>
              <a:t>》 . . . </a:t>
            </a:r>
          </a:p>
          <a:p>
            <a:r>
              <a:rPr lang="en-US" altLang="zh-CN" sz="1400" dirty="0"/>
              <a:t>       </a:t>
            </a:r>
            <a:r>
              <a:rPr lang="zh-CN" altLang="en-US" sz="1400" dirty="0"/>
              <a:t>计算机网络   </a:t>
            </a:r>
            <a:r>
              <a:rPr lang="en-US" altLang="zh-CN" sz="1400" dirty="0" err="1"/>
              <a:t>ip</a:t>
            </a:r>
            <a:r>
              <a:rPr lang="zh-CN" altLang="en-US" sz="1400" dirty="0"/>
              <a:t>网络协议 </a:t>
            </a:r>
            <a:endParaRPr lang="en-US" altLang="zh-CN" sz="1400" dirty="0"/>
          </a:p>
          <a:p>
            <a:r>
              <a:rPr lang="en-US" altLang="zh-CN" dirty="0"/>
              <a:t> 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开发工作中需要的知识</a:t>
            </a:r>
            <a:endParaRPr lang="en-US" altLang="zh-CN" dirty="0"/>
          </a:p>
          <a:p>
            <a:r>
              <a:rPr lang="en-US" altLang="zh-CN" dirty="0"/>
              <a:t>     </a:t>
            </a:r>
            <a:r>
              <a:rPr lang="en-US" altLang="zh-CN" sz="1400" dirty="0"/>
              <a:t>《go</a:t>
            </a:r>
            <a:r>
              <a:rPr lang="zh-CN" altLang="en-US" sz="1400" dirty="0"/>
              <a:t>语言高性能编程</a:t>
            </a:r>
            <a:r>
              <a:rPr lang="en-US" altLang="zh-CN" sz="1400" dirty="0"/>
              <a:t>》   go</a:t>
            </a:r>
            <a:r>
              <a:rPr lang="zh-CN" altLang="en-US" sz="1400" dirty="0"/>
              <a:t>单元测试    </a:t>
            </a:r>
            <a:r>
              <a:rPr lang="en-US" altLang="zh-CN" sz="1400" dirty="0"/>
              <a:t>benchmark</a:t>
            </a:r>
            <a:r>
              <a:rPr lang="zh-CN" altLang="en-US" sz="1400" dirty="0"/>
              <a:t>性能测试 </a:t>
            </a:r>
            <a:r>
              <a:rPr lang="en-US" altLang="zh-CN" sz="1400" dirty="0"/>
              <a:t>. . .</a:t>
            </a:r>
          </a:p>
          <a:p>
            <a:r>
              <a:rPr lang="en-US" altLang="zh-CN" sz="1400" dirty="0"/>
              <a:t>       </a:t>
            </a:r>
            <a:r>
              <a:rPr lang="zh-CN" altLang="en-US" sz="1400" dirty="0"/>
              <a:t>学习 </a:t>
            </a:r>
            <a:r>
              <a:rPr lang="en-US" altLang="zh-CN" sz="1400" dirty="0"/>
              <a:t>docker,k8s</a:t>
            </a:r>
            <a:r>
              <a:rPr lang="zh-CN" altLang="en-US" sz="1400" dirty="0"/>
              <a:t>原理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坚持日常</a:t>
            </a:r>
            <a:r>
              <a:rPr lang="en-US" altLang="zh-CN" dirty="0"/>
              <a:t>coding</a:t>
            </a:r>
          </a:p>
          <a:p>
            <a:r>
              <a:rPr lang="zh-CN" altLang="en-US" sz="1400" dirty="0"/>
              <a:t>     保证代码规范 可读</a:t>
            </a:r>
            <a:endParaRPr lang="en-US" altLang="zh-CN" sz="1400" dirty="0"/>
          </a:p>
          <a:p>
            <a:r>
              <a:rPr lang="en-US" altLang="zh-CN" sz="1400" dirty="0"/>
              <a:t>     </a:t>
            </a:r>
            <a:r>
              <a:rPr lang="zh-CN" altLang="en-US" sz="1400" dirty="0"/>
              <a:t>并发安全问题的思考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记录与反思</a:t>
            </a:r>
            <a:endParaRPr lang="en-US" altLang="zh-CN" dirty="0"/>
          </a:p>
        </p:txBody>
      </p:sp>
      <p:grpSp>
        <p:nvGrpSpPr>
          <p:cNvPr id="17" name="组合 1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42AF2A6-2B8B-E4D9-3BFC-7F89001667F6}"/>
              </a:ext>
            </a:extLst>
          </p:cNvPr>
          <p:cNvGrpSpPr>
            <a:grpSpLocks noChangeAspect="1"/>
          </p:cNvGrpSpPr>
          <p:nvPr/>
        </p:nvGrpSpPr>
        <p:grpSpPr>
          <a:xfrm>
            <a:off x="2850434" y="1388390"/>
            <a:ext cx="10528120" cy="4278456"/>
            <a:chOff x="692662" y="1586591"/>
            <a:chExt cx="10528120" cy="4278456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EDEE24E6-2805-12CC-4F2D-59860F68498D}"/>
                </a:ext>
              </a:extLst>
            </p:cNvPr>
            <p:cNvGrpSpPr/>
            <p:nvPr/>
          </p:nvGrpSpPr>
          <p:grpSpPr>
            <a:xfrm>
              <a:off x="692662" y="1995141"/>
              <a:ext cx="3798000" cy="932802"/>
              <a:chOff x="678725" y="1995141"/>
              <a:chExt cx="3798000" cy="932802"/>
            </a:xfrm>
          </p:grpSpPr>
          <p:sp>
            <p:nvSpPr>
              <p:cNvPr id="51" name="文本框 31">
                <a:extLst>
                  <a:ext uri="{FF2B5EF4-FFF2-40B4-BE49-F238E27FC236}">
                    <a16:creationId xmlns:a16="http://schemas.microsoft.com/office/drawing/2014/main" id="{C1039821-FB46-50E2-1B3F-E18D19A51FF4}"/>
                  </a:ext>
                </a:extLst>
              </p:cNvPr>
              <p:cNvSpPr txBox="1"/>
              <p:nvPr/>
            </p:nvSpPr>
            <p:spPr>
              <a:xfrm>
                <a:off x="678725" y="1995141"/>
                <a:ext cx="3798000" cy="323165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zh-CN" altLang="en-US" sz="1600" b="1" dirty="0"/>
                  <a:t>每日积累进步</a:t>
                </a:r>
              </a:p>
            </p:txBody>
          </p:sp>
          <p:sp>
            <p:nvSpPr>
              <p:cNvPr id="52" name="文本框 32">
                <a:extLst>
                  <a:ext uri="{FF2B5EF4-FFF2-40B4-BE49-F238E27FC236}">
                    <a16:creationId xmlns:a16="http://schemas.microsoft.com/office/drawing/2014/main" id="{40715D4D-1656-6583-2819-771266540409}"/>
                  </a:ext>
                </a:extLst>
              </p:cNvPr>
              <p:cNvSpPr txBox="1"/>
              <p:nvPr/>
            </p:nvSpPr>
            <p:spPr>
              <a:xfrm>
                <a:off x="678725" y="2318307"/>
                <a:ext cx="3798000" cy="60963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dirty="0"/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BF7233FA-3697-2165-86EE-765046AE66DE}"/>
                </a:ext>
              </a:extLst>
            </p:cNvPr>
            <p:cNvGrpSpPr/>
            <p:nvPr/>
          </p:nvGrpSpPr>
          <p:grpSpPr>
            <a:xfrm>
              <a:off x="7422782" y="1586591"/>
              <a:ext cx="3798000" cy="932802"/>
              <a:chOff x="7523675" y="1663572"/>
              <a:chExt cx="3798000" cy="932802"/>
            </a:xfrm>
          </p:grpSpPr>
          <p:sp>
            <p:nvSpPr>
              <p:cNvPr id="49" name="文本框 29">
                <a:extLst>
                  <a:ext uri="{FF2B5EF4-FFF2-40B4-BE49-F238E27FC236}">
                    <a16:creationId xmlns:a16="http://schemas.microsoft.com/office/drawing/2014/main" id="{A5DC0D2D-B56E-7B18-FF39-35447826DD61}"/>
                  </a:ext>
                </a:extLst>
              </p:cNvPr>
              <p:cNvSpPr txBox="1"/>
              <p:nvPr/>
            </p:nvSpPr>
            <p:spPr>
              <a:xfrm>
                <a:off x="7523675" y="1663572"/>
                <a:ext cx="3798000" cy="323165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600" b="1" dirty="0"/>
                  <a:t>按时完成工作</a:t>
                </a:r>
              </a:p>
            </p:txBody>
          </p:sp>
          <p:sp>
            <p:nvSpPr>
              <p:cNvPr id="50" name="文本框 30">
                <a:extLst>
                  <a:ext uri="{FF2B5EF4-FFF2-40B4-BE49-F238E27FC236}">
                    <a16:creationId xmlns:a16="http://schemas.microsoft.com/office/drawing/2014/main" id="{0B704DA3-AD7C-9A80-3C12-07EA3EA618AE}"/>
                  </a:ext>
                </a:extLst>
              </p:cNvPr>
              <p:cNvSpPr txBox="1"/>
              <p:nvPr/>
            </p:nvSpPr>
            <p:spPr>
              <a:xfrm>
                <a:off x="7523675" y="1986738"/>
                <a:ext cx="3798000" cy="60963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sz="1200" dirty="0"/>
              </a:p>
            </p:txBody>
          </p:sp>
        </p:grpSp>
        <p:sp>
          <p:nvSpPr>
            <p:cNvPr id="47" name="文本框 27">
              <a:extLst>
                <a:ext uri="{FF2B5EF4-FFF2-40B4-BE49-F238E27FC236}">
                  <a16:creationId xmlns:a16="http://schemas.microsoft.com/office/drawing/2014/main" id="{C41B4261-98FC-FF5E-164B-8C5108618AD6}"/>
                </a:ext>
              </a:extLst>
            </p:cNvPr>
            <p:cNvSpPr txBox="1"/>
            <p:nvPr/>
          </p:nvSpPr>
          <p:spPr>
            <a:xfrm>
              <a:off x="5896425" y="5541882"/>
              <a:ext cx="3798000" cy="323165"/>
            </a:xfrm>
            <a:prstGeom prst="rect">
              <a:avLst/>
            </a:prstGeom>
            <a:noFill/>
          </p:spPr>
          <p:txBody>
            <a:bodyPr wrap="none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/>
                <a:t>定期反思总结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99F3DD38-F6A1-0350-7C6B-C887817FCF50}"/>
                </a:ext>
              </a:extLst>
            </p:cNvPr>
            <p:cNvGrpSpPr/>
            <p:nvPr/>
          </p:nvGrpSpPr>
          <p:grpSpPr>
            <a:xfrm>
              <a:off x="5465024" y="2099009"/>
              <a:ext cx="2432204" cy="2432204"/>
              <a:chOff x="14382607" y="3858443"/>
              <a:chExt cx="4864408" cy="4864408"/>
            </a:xfrm>
          </p:grpSpPr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0A982B24-4F34-CA7D-36C9-848D5CFDAF33}"/>
                  </a:ext>
                </a:extLst>
              </p:cNvPr>
              <p:cNvSpPr/>
              <p:nvPr/>
            </p:nvSpPr>
            <p:spPr>
              <a:xfrm>
                <a:off x="14791898" y="4248047"/>
                <a:ext cx="4144194" cy="4144194"/>
              </a:xfrm>
              <a:prstGeom prst="ellipse">
                <a:avLst/>
              </a:prstGeom>
              <a:solidFill>
                <a:schemeClr val="accent2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D3BA3E3-4985-CF20-68F6-D398BB1FBB93}"/>
                  </a:ext>
                </a:extLst>
              </p:cNvPr>
              <p:cNvSpPr/>
              <p:nvPr/>
            </p:nvSpPr>
            <p:spPr>
              <a:xfrm>
                <a:off x="14382607" y="3858443"/>
                <a:ext cx="4864408" cy="4864408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68937284-1B81-8A85-0EB7-AD63E3F00370}"/>
                </a:ext>
              </a:extLst>
            </p:cNvPr>
            <p:cNvGrpSpPr/>
            <p:nvPr/>
          </p:nvGrpSpPr>
          <p:grpSpPr>
            <a:xfrm>
              <a:off x="5174069" y="3486406"/>
              <a:ext cx="1475152" cy="1475152"/>
              <a:chOff x="13800701" y="6633228"/>
              <a:chExt cx="2950304" cy="2950304"/>
            </a:xfrm>
          </p:grpSpPr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2AA72956-1BB9-1725-C941-D4ADBBCB69C0}"/>
                  </a:ext>
                </a:extLst>
              </p:cNvPr>
              <p:cNvSpPr/>
              <p:nvPr/>
            </p:nvSpPr>
            <p:spPr>
              <a:xfrm>
                <a:off x="14047153" y="6850110"/>
                <a:ext cx="2513488" cy="2513488"/>
              </a:xfrm>
              <a:prstGeom prst="ellipse">
                <a:avLst/>
              </a:prstGeom>
              <a:solidFill>
                <a:schemeClr val="accent3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E379375D-F733-55AE-3F12-FAD22087ABB1}"/>
                  </a:ext>
                </a:extLst>
              </p:cNvPr>
              <p:cNvSpPr/>
              <p:nvPr/>
            </p:nvSpPr>
            <p:spPr>
              <a:xfrm>
                <a:off x="13800701" y="6633228"/>
                <a:ext cx="2950304" cy="2950304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B6E6DC2A-1881-36B3-2908-663ABAC4E297}"/>
                </a:ext>
              </a:extLst>
            </p:cNvPr>
            <p:cNvGrpSpPr/>
            <p:nvPr/>
          </p:nvGrpSpPr>
          <p:grpSpPr>
            <a:xfrm>
              <a:off x="4294775" y="2514922"/>
              <a:ext cx="2045469" cy="2045469"/>
              <a:chOff x="12042112" y="4690267"/>
              <a:chExt cx="4090937" cy="4090937"/>
            </a:xfrm>
          </p:grpSpPr>
          <p:sp>
            <p:nvSpPr>
              <p:cNvPr id="41" name="椭圆 40">
                <a:extLst>
                  <a:ext uri="{FF2B5EF4-FFF2-40B4-BE49-F238E27FC236}">
                    <a16:creationId xmlns:a16="http://schemas.microsoft.com/office/drawing/2014/main" id="{7B525306-132C-AC6E-81DD-CD283BEE8389}"/>
                  </a:ext>
                </a:extLst>
              </p:cNvPr>
              <p:cNvSpPr/>
              <p:nvPr/>
            </p:nvSpPr>
            <p:spPr>
              <a:xfrm>
                <a:off x="12384220" y="4995355"/>
                <a:ext cx="3485242" cy="3485242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B6440B7C-5286-15AD-C549-8E5179F4DC15}"/>
                  </a:ext>
                </a:extLst>
              </p:cNvPr>
              <p:cNvSpPr/>
              <p:nvPr/>
            </p:nvSpPr>
            <p:spPr>
              <a:xfrm>
                <a:off x="12042112" y="4690267"/>
                <a:ext cx="4090937" cy="4090937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023A17-2D5D-4F50-96E8-B2C9577F0373}"/>
                </a:ext>
              </a:extLst>
            </p:cNvPr>
            <p:cNvCxnSpPr/>
            <p:nvPr/>
          </p:nvCxnSpPr>
          <p:spPr>
            <a:xfrm flipH="1">
              <a:off x="6795135" y="1973438"/>
              <a:ext cx="583563" cy="1171813"/>
            </a:xfrm>
            <a:prstGeom prst="line">
              <a:avLst/>
            </a:prstGeom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C5C5D36C-D917-2CF4-B344-770AE31AE3E2}"/>
                </a:ext>
              </a:extLst>
            </p:cNvPr>
            <p:cNvSpPr/>
            <p:nvPr/>
          </p:nvSpPr>
          <p:spPr>
            <a:xfrm>
              <a:off x="7330730" y="1950109"/>
              <a:ext cx="95935" cy="95935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18A8A085-522C-090D-AD39-B9DD5AC2788F}"/>
                </a:ext>
              </a:extLst>
            </p:cNvPr>
            <p:cNvCxnSpPr/>
            <p:nvPr/>
          </p:nvCxnSpPr>
          <p:spPr>
            <a:xfrm>
              <a:off x="4467052" y="2380938"/>
              <a:ext cx="738213" cy="96428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7DFA33F4-EB0F-6F67-309E-7CD93536F687}"/>
                </a:ext>
              </a:extLst>
            </p:cNvPr>
            <p:cNvSpPr/>
            <p:nvPr/>
          </p:nvSpPr>
          <p:spPr>
            <a:xfrm>
              <a:off x="4411122" y="2311822"/>
              <a:ext cx="95935" cy="9593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0B0521EC-E8CF-7D8B-3587-518E12F341D4}"/>
                </a:ext>
              </a:extLst>
            </p:cNvPr>
            <p:cNvCxnSpPr/>
            <p:nvPr/>
          </p:nvCxnSpPr>
          <p:spPr>
            <a:xfrm>
              <a:off x="6003230" y="4390000"/>
              <a:ext cx="738213" cy="964285"/>
            </a:xfrm>
            <a:prstGeom prst="line">
              <a:avLst/>
            </a:prstGeom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6B31022A-9736-2A05-64EB-83A069907840}"/>
                </a:ext>
              </a:extLst>
            </p:cNvPr>
            <p:cNvSpPr/>
            <p:nvPr/>
          </p:nvSpPr>
          <p:spPr>
            <a:xfrm>
              <a:off x="6699068" y="5306320"/>
              <a:ext cx="95935" cy="95935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A5BEBDE-864B-2861-E713-33EE0A9B71B7}"/>
                </a:ext>
              </a:extLst>
            </p:cNvPr>
            <p:cNvSpPr/>
            <p:nvPr/>
          </p:nvSpPr>
          <p:spPr>
            <a:xfrm>
              <a:off x="6382299" y="2971534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40</a:t>
              </a:r>
              <a:r>
                <a:rPr lang="de-DE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%</a:t>
              </a:r>
              <a:endParaRPr lang="de-DE" sz="2000" dirty="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105969D1-BF09-DBDD-7A05-65D37A73DF0E}"/>
                </a:ext>
              </a:extLst>
            </p:cNvPr>
            <p:cNvSpPr/>
            <p:nvPr/>
          </p:nvSpPr>
          <p:spPr>
            <a:xfrm>
              <a:off x="4955556" y="3147490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40</a:t>
              </a:r>
              <a:r>
                <a:rPr lang="de-DE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%</a:t>
              </a: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32BD06D6-9BB0-B73E-CCE5-2554F8DABCED}"/>
                </a:ext>
              </a:extLst>
            </p:cNvPr>
            <p:cNvSpPr/>
            <p:nvPr/>
          </p:nvSpPr>
          <p:spPr>
            <a:xfrm>
              <a:off x="5589679" y="3933229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20</a:t>
              </a:r>
              <a:r>
                <a:rPr lang="de-DE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%</a:t>
              </a:r>
              <a:endParaRPr lang="de-DE" sz="2000" dirty="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9275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16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D4F79451-BD7E-1FF1-D094-540941AA77EF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总结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738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080057" y="2192780"/>
            <a:ext cx="548640" cy="541083"/>
          </a:xfrm>
          <a:prstGeom prst="ellipse">
            <a:avLst/>
          </a:prstGeom>
          <a:solidFill>
            <a:srgbClr val="DF5F0F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1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080057" y="2937616"/>
            <a:ext cx="548640" cy="550778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2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176985" y="2222116"/>
            <a:ext cx="2258615" cy="482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3424635" y="2971800"/>
            <a:ext cx="225861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420E3DB-081B-E560-CF17-25712A1F5AC7}"/>
              </a:ext>
            </a:extLst>
          </p:cNvPr>
          <p:cNvSpPr/>
          <p:nvPr/>
        </p:nvSpPr>
        <p:spPr>
          <a:xfrm>
            <a:off x="3080057" y="3760516"/>
            <a:ext cx="548640" cy="550778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3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9" name="标题 2">
            <a:extLst>
              <a:ext uri="{FF2B5EF4-FFF2-40B4-BE49-F238E27FC236}">
                <a16:creationId xmlns:a16="http://schemas.microsoft.com/office/drawing/2014/main" id="{F57A13CA-1FE3-4F54-22FA-2D99F9E4CA53}"/>
              </a:ext>
            </a:extLst>
          </p:cNvPr>
          <p:cNvSpPr txBox="1"/>
          <p:nvPr/>
        </p:nvSpPr>
        <p:spPr>
          <a:xfrm>
            <a:off x="3024585" y="3765770"/>
            <a:ext cx="265866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0AAD9FBC-5170-5A9F-0668-AE29125F5324}"/>
              </a:ext>
            </a:extLst>
          </p:cNvPr>
          <p:cNvSpPr/>
          <p:nvPr/>
        </p:nvSpPr>
        <p:spPr>
          <a:xfrm>
            <a:off x="3080057" y="4592366"/>
            <a:ext cx="548640" cy="550778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4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35C4F4E7-349C-A241-781A-3573A6D67CA9}"/>
              </a:ext>
            </a:extLst>
          </p:cNvPr>
          <p:cNvSpPr txBox="1"/>
          <p:nvPr/>
        </p:nvSpPr>
        <p:spPr>
          <a:xfrm>
            <a:off x="3024585" y="4592366"/>
            <a:ext cx="265866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-- 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吴永健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4</a:t>
            </a:fld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501364" y="1625511"/>
            <a:ext cx="11020076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教育经历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2018-2022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南京工业大学 本科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当前职位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软件研发助理工程师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所在部门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云安全部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导师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周志平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直接上级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王真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6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D4F79451-BD7E-1FF1-D094-540941AA77EF}"/>
              </a:ext>
            </a:extLst>
          </p:cNvPr>
          <p:cNvSpPr txBox="1"/>
          <p:nvPr/>
        </p:nvSpPr>
        <p:spPr>
          <a:xfrm>
            <a:off x="387346" y="1430965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计算机基础知识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3CC4E6E-BAAC-9EE6-973D-6E4BC3043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373" y="539377"/>
            <a:ext cx="5857441" cy="47893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663FF40-3E3A-6233-DFA3-071D5777E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801" y="1670752"/>
            <a:ext cx="2136839" cy="442592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E8DE51A-E5C3-1511-9404-6AE333A91DE9}"/>
              </a:ext>
            </a:extLst>
          </p:cNvPr>
          <p:cNvSpPr txBox="1"/>
          <p:nvPr/>
        </p:nvSpPr>
        <p:spPr>
          <a:xfrm>
            <a:off x="501364" y="1951672"/>
            <a:ext cx="4201009" cy="298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3464" indent="-283464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Linux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操作系统</a:t>
            </a:r>
            <a:endParaRPr lang="zh-CN" altLang="zh-CN" sz="1800" dirty="0"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 </a:t>
            </a:r>
            <a:r>
              <a:rPr lang="zh-CN" altLang="zh-CN" sz="14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理解</a:t>
            </a:r>
            <a:r>
              <a:rPr lang="en-US" altLang="zh-CN" sz="1400" kern="12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linux</a:t>
            </a:r>
            <a:r>
              <a:rPr lang="zh-CN" altLang="zh-CN" sz="14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中比较重要的概念文件 进程 服务等</a:t>
            </a:r>
            <a:endParaRPr lang="zh-CN" altLang="zh-CN" sz="1400" dirty="0"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4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  </a:t>
            </a:r>
            <a:r>
              <a:rPr lang="zh-CN" altLang="en-US" sz="14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使用</a:t>
            </a:r>
            <a:r>
              <a:rPr lang="en-US" altLang="zh-CN" sz="14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iptables </a:t>
            </a:r>
            <a:r>
              <a:rPr lang="en-US" altLang="zh-CN" sz="1400" kern="12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tcpdump</a:t>
            </a:r>
            <a:r>
              <a:rPr lang="zh-CN" altLang="zh-CN" sz="14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等工具</a:t>
            </a:r>
            <a:endParaRPr lang="en-US" altLang="zh-CN" sz="14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US" altLang="zh-CN" sz="14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zh-CN" altLang="zh-CN" dirty="0">
              <a:effectLst/>
            </a:endParaRPr>
          </a:p>
          <a:p>
            <a:pPr marL="285750" indent="-285750" algn="l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计算计网络</a:t>
            </a:r>
            <a:endParaRPr lang="zh-CN" altLang="zh-CN" dirty="0"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 </a:t>
            </a:r>
            <a:r>
              <a:rPr lang="zh-CN" altLang="zh-CN" sz="14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理解常见的网络协议</a:t>
            </a:r>
            <a:endParaRPr lang="en-US" altLang="zh-CN" sz="14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US" altLang="zh-CN" sz="14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zh-CN" altLang="zh-CN" dirty="0">
              <a:effectLst/>
            </a:endParaRPr>
          </a:p>
          <a:p>
            <a:pPr marL="285750" indent="-285750" algn="l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Docker, k8s</a:t>
            </a:r>
            <a:endParaRPr lang="zh-CN" altLang="zh-CN" dirty="0">
              <a:effectLst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1436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7</a:t>
            </a:fld>
            <a:endParaRPr lang="en-US" altLang="zh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E44397-E09F-BFDD-054E-B895C7F29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4773" y="780582"/>
            <a:ext cx="1892346" cy="5492750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B319DE3-01B3-3797-DD2B-45288B32F21A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Go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语言学习路线与记录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090A176-7DF6-0E8E-4C45-A53CFD3D08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104" y="1041216"/>
            <a:ext cx="4706048" cy="51174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8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ABEBF9F2-BBB7-B4CE-0547-23B1E2B720C2}"/>
              </a:ext>
            </a:extLst>
          </p:cNvPr>
          <p:cNvSpPr txBox="1"/>
          <p:nvPr/>
        </p:nvSpPr>
        <p:spPr>
          <a:xfrm>
            <a:off x="698496" y="978697"/>
            <a:ext cx="9855373" cy="132343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云铠项目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开发流程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代码能力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342900" lvl="6" indent="-342900">
              <a:buFont typeface="Wingdings" panose="05000000000000000000" pitchFamily="2" charset="2"/>
              <a:buChar char="Ø"/>
            </a:pP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342900" lvl="6" indent="-342900">
              <a:buFont typeface="Wingdings" panose="05000000000000000000" pitchFamily="2" charset="2"/>
              <a:buChar char="Ø"/>
            </a:pP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0" lvl="6"/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云铠产品图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188305-C9DA-CD19-3FFE-479203909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437" y="978697"/>
            <a:ext cx="2389926" cy="514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322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  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  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目前工作内容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9</a:t>
            </a:fld>
            <a:endParaRPr lang="en-US" altLang="zh-CN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F911014-D509-C3BD-1A1A-4FC7018A848B}"/>
              </a:ext>
            </a:extLst>
          </p:cNvPr>
          <p:cNvSpPr txBox="1"/>
          <p:nvPr/>
        </p:nvSpPr>
        <p:spPr>
          <a:xfrm>
            <a:off x="501364" y="927906"/>
            <a:ext cx="9428544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【CloudArmour1.0R3】【FR30657】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资产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主机分组功能优化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6EF682-4DA8-7F29-9866-E1F9CB3030E4}"/>
              </a:ext>
            </a:extLst>
          </p:cNvPr>
          <p:cNvSpPr txBox="1"/>
          <p:nvPr/>
        </p:nvSpPr>
        <p:spPr>
          <a:xfrm>
            <a:off x="895350" y="1398742"/>
            <a:ext cx="94932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需求描述：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目</a:t>
            </a:r>
            <a:r>
              <a:rPr lang="zh-CN" altLang="en-US" sz="1600" dirty="0"/>
              <a:t>前项目中主机归属于一个主机组，且这种归属关系一旦确定不能改变。 需要提供一个修改主机和主机组归属信息的接口。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r>
              <a:rPr lang="zh-CN" altLang="en-US" dirty="0"/>
              <a:t>需求实现：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这个需求是在现有模块的基础上进行优化，所以主要的工作就是修改系统内主机的主机组信息， 并保证其他模块依然按预期稳定运行。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r>
              <a:rPr lang="zh-CN" altLang="en-US" dirty="0"/>
              <a:t>目前工作进度：</a:t>
            </a:r>
            <a:r>
              <a:rPr lang="en-US" altLang="zh-CN" dirty="0" err="1"/>
              <a:t>fd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2237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山石网科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FC744"/>
      </a:accent1>
      <a:accent2>
        <a:srgbClr val="556CCC"/>
      </a:accent2>
      <a:accent3>
        <a:srgbClr val="F36632"/>
      </a:accent3>
      <a:accent4>
        <a:srgbClr val="55B6D9"/>
      </a:accent4>
      <a:accent5>
        <a:srgbClr val="7A88A0"/>
      </a:accent5>
      <a:accent6>
        <a:srgbClr val="ACB4BA"/>
      </a:accent6>
      <a:hlink>
        <a:srgbClr val="FFC744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877</TotalTime>
  <Words>1039</Words>
  <Application>Microsoft Office PowerPoint</Application>
  <PresentationFormat>宽屏</PresentationFormat>
  <Paragraphs>187</Paragraphs>
  <Slides>17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 Unicode MS</vt:lpstr>
      <vt:lpstr>等线</vt:lpstr>
      <vt:lpstr>楷体</vt:lpstr>
      <vt:lpstr>思源黑体 CN Bold</vt:lpstr>
      <vt:lpstr>思源黑体 CN Medium</vt:lpstr>
      <vt:lpstr>思源黑体 CN Normal</vt:lpstr>
      <vt:lpstr>微软雅黑</vt:lpstr>
      <vt:lpstr>Arial</vt:lpstr>
      <vt:lpstr>Impact</vt:lpstr>
      <vt:lpstr>Open Sans Light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个人简介-- 吴永健</vt:lpstr>
      <vt:lpstr>PowerPoint 演示文稿</vt:lpstr>
      <vt:lpstr>个人成长汇报-技能学习</vt:lpstr>
      <vt:lpstr>个人成长汇报-技能学习</vt:lpstr>
      <vt:lpstr>个人成长汇报-技能学习</vt:lpstr>
      <vt:lpstr>个人成长汇报  -  目前工作内容</vt:lpstr>
      <vt:lpstr>个人成长汇报-工作感悟</vt:lpstr>
      <vt:lpstr>PowerPoint 演示文稿</vt:lpstr>
      <vt:lpstr>自我总结</vt:lpstr>
      <vt:lpstr>自我总结</vt:lpstr>
      <vt:lpstr>PowerPoint 演示文稿</vt:lpstr>
      <vt:lpstr>未来展望</vt:lpstr>
      <vt:lpstr>个人成长汇报-技能学习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Driver Liu</dc:creator>
  <cp:lastModifiedBy>吴 yongjian</cp:lastModifiedBy>
  <cp:revision>973</cp:revision>
  <dcterms:created xsi:type="dcterms:W3CDTF">2017-02-03T03:01:00Z</dcterms:created>
  <dcterms:modified xsi:type="dcterms:W3CDTF">2022-12-07T15:04:07Z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6F287DDE1E0045289C116BD72DF0C18E</vt:lpwstr>
  </property>
  <property fmtid="{D5CDD505-2E9C-101B-9397-08002B2CF9AE}" pid="3" name="KSOProductBuildVer">
    <vt:lpwstr>2052-11.1.0.11115</vt:lpwstr>
  </property>
</Properties>
</file>